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Lst>
  <p:sldSz cx="9144000" cy="6858000" type="screen4x3"/>
  <p:notesSz cx="7099300" cy="9385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D4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7" d="100"/>
          <a:sy n="67" d="100"/>
        </p:scale>
        <p:origin x="1284" y="56"/>
      </p:cViewPr>
      <p:guideLst>
        <p:guide orient="horz" pos="2160"/>
        <p:guide pos="2904"/>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23F50C-42A0-46F6-86C8-4FC67D0B6C0D}"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327894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23F50C-42A0-46F6-86C8-4FC67D0B6C0D}"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1727874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23F50C-42A0-46F6-86C8-4FC67D0B6C0D}"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16016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23F50C-42A0-46F6-86C8-4FC67D0B6C0D}"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417983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23F50C-42A0-46F6-86C8-4FC67D0B6C0D}"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412668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23F50C-42A0-46F6-86C8-4FC67D0B6C0D}"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3257980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23F50C-42A0-46F6-86C8-4FC67D0B6C0D}" type="datetimeFigureOut">
              <a:rPr lang="en-US" smtClean="0"/>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3532783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23F50C-42A0-46F6-86C8-4FC67D0B6C0D}" type="datetimeFigureOut">
              <a:rPr lang="en-US" smtClean="0"/>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2354042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23F50C-42A0-46F6-86C8-4FC67D0B6C0D}" type="datetimeFigureOut">
              <a:rPr lang="en-US" smtClean="0"/>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2607016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23F50C-42A0-46F6-86C8-4FC67D0B6C0D}"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339432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23F50C-42A0-46F6-86C8-4FC67D0B6C0D}"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FA666-0713-4510-B7AA-CE460EEA9F1D}" type="slidenum">
              <a:rPr lang="en-US" smtClean="0"/>
              <a:t>‹#›</a:t>
            </a:fld>
            <a:endParaRPr lang="en-US"/>
          </a:p>
        </p:txBody>
      </p:sp>
    </p:spTree>
    <p:extLst>
      <p:ext uri="{BB962C8B-B14F-4D97-AF65-F5344CB8AC3E}">
        <p14:creationId xmlns:p14="http://schemas.microsoft.com/office/powerpoint/2010/main" val="387840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3F50C-42A0-46F6-86C8-4FC67D0B6C0D}" type="datetimeFigureOut">
              <a:rPr lang="en-US" smtClean="0"/>
              <a:t>7/3/2024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FA666-0713-4510-B7AA-CE460EEA9F1D}" type="slidenum">
              <a:rPr lang="en-US" smtClean="0"/>
              <a:t>‹#›</a:t>
            </a:fld>
            <a:endParaRPr lang="en-US"/>
          </a:p>
        </p:txBody>
      </p:sp>
    </p:spTree>
    <p:extLst>
      <p:ext uri="{BB962C8B-B14F-4D97-AF65-F5344CB8AC3E}">
        <p14:creationId xmlns:p14="http://schemas.microsoft.com/office/powerpoint/2010/main" val="1700098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F4AE3A-EB72-C10E-AB0E-B53D1486B0CA}"/>
              </a:ext>
            </a:extLst>
          </p:cNvPr>
          <p:cNvSpPr txBox="1">
            <a:spLocks/>
          </p:cNvSpPr>
          <p:nvPr/>
        </p:nvSpPr>
        <p:spPr>
          <a:xfrm>
            <a:off x="1343025" y="581026"/>
            <a:ext cx="2914649" cy="552450"/>
          </a:xfrm>
          <a:prstGeom prst="rect">
            <a:avLst/>
          </a:prstGeom>
          <a:solidFill>
            <a:schemeClr val="accent2">
              <a:lumMod val="60000"/>
              <a:lumOff val="40000"/>
            </a:schemeClr>
          </a:solidFill>
          <a:ln w="12700">
            <a:solidFill>
              <a:schemeClr val="tx1"/>
            </a:solidFill>
          </a:ln>
        </p:spPr>
        <p:txBody>
          <a:bodyPr vert="horz"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t>ACTC Banner Assembly</a:t>
            </a:r>
          </a:p>
        </p:txBody>
      </p:sp>
      <p:pic>
        <p:nvPicPr>
          <p:cNvPr id="6" name="Picture 5">
            <a:extLst>
              <a:ext uri="{FF2B5EF4-FFF2-40B4-BE49-F238E27FC236}">
                <a16:creationId xmlns:a16="http://schemas.microsoft.com/office/drawing/2014/main" id="{A6DC9621-5020-5A48-CF19-5D22B8C190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074" y="1308483"/>
            <a:ext cx="3743325" cy="2332832"/>
          </a:xfrm>
          <a:prstGeom prst="rect">
            <a:avLst/>
          </a:prstGeom>
        </p:spPr>
      </p:pic>
      <p:sp>
        <p:nvSpPr>
          <p:cNvPr id="14" name="TextBox 13">
            <a:extLst>
              <a:ext uri="{FF2B5EF4-FFF2-40B4-BE49-F238E27FC236}">
                <a16:creationId xmlns:a16="http://schemas.microsoft.com/office/drawing/2014/main" id="{ED6F8FAF-F341-A8EE-088B-D4681B0A44BC}"/>
              </a:ext>
            </a:extLst>
          </p:cNvPr>
          <p:cNvSpPr txBox="1"/>
          <p:nvPr/>
        </p:nvSpPr>
        <p:spPr>
          <a:xfrm>
            <a:off x="190501" y="3724275"/>
            <a:ext cx="4191000" cy="2790826"/>
          </a:xfrm>
          <a:prstGeom prst="rect">
            <a:avLst/>
          </a:prstGeom>
          <a:noFill/>
        </p:spPr>
        <p:txBody>
          <a:bodyPr wrap="square" lIns="0" rIns="0" rtlCol="0">
            <a:normAutofit fontScale="92500" lnSpcReduction="10000"/>
          </a:bodyPr>
          <a:lstStyle/>
          <a:p>
            <a:pPr algn="ctr"/>
            <a:r>
              <a:rPr lang="en-US" sz="1600" b="1" dirty="0"/>
              <a:t>(Parts List)</a:t>
            </a:r>
          </a:p>
          <a:p>
            <a:pPr marL="285750" indent="-285750">
              <a:buFontTx/>
              <a:buChar char="-"/>
            </a:pPr>
            <a:r>
              <a:rPr lang="en-US" sz="1600" dirty="0"/>
              <a:t>ACTC Terra Bella Banner </a:t>
            </a:r>
            <a:r>
              <a:rPr lang="en-US" sz="1600" dirty="0">
                <a:solidFill>
                  <a:srgbClr val="FF0000"/>
                </a:solidFill>
              </a:rPr>
              <a:t>(In Cardboard Tube)</a:t>
            </a:r>
          </a:p>
          <a:p>
            <a:pPr marL="285750" indent="-285750">
              <a:buFontTx/>
              <a:buChar char="-"/>
            </a:pPr>
            <a:r>
              <a:rPr lang="en-US" sz="1600" dirty="0"/>
              <a:t>(2) 1” diameter Rods;  </a:t>
            </a:r>
            <a:r>
              <a:rPr lang="en-US" sz="1500" dirty="0"/>
              <a:t>Upper</a:t>
            </a:r>
            <a:r>
              <a:rPr lang="en-US" sz="1600" dirty="0"/>
              <a:t> rod is 3/8” longer and labeled</a:t>
            </a:r>
            <a:r>
              <a:rPr lang="en-US" sz="1600" dirty="0">
                <a:solidFill>
                  <a:srgbClr val="FF0000"/>
                </a:solidFill>
              </a:rPr>
              <a:t>. (Rolled up with</a:t>
            </a:r>
          </a:p>
          <a:p>
            <a:r>
              <a:rPr lang="en-US" sz="1600" dirty="0">
                <a:solidFill>
                  <a:srgbClr val="FF0000"/>
                </a:solidFill>
              </a:rPr>
              <a:t>	Banner in Cardboard Tube.)</a:t>
            </a:r>
          </a:p>
          <a:p>
            <a:pPr marL="285750" indent="-285750">
              <a:buFontTx/>
              <a:buChar char="-"/>
            </a:pPr>
            <a:r>
              <a:rPr lang="en-US" sz="1600" dirty="0"/>
              <a:t>(2) Vertical Uprights with adjustable lower bracket with Thumbscrews</a:t>
            </a:r>
          </a:p>
          <a:p>
            <a:r>
              <a:rPr lang="en-US" sz="1600" dirty="0"/>
              <a:t>-     (4) Black Bungee Ball loops </a:t>
            </a:r>
            <a:r>
              <a:rPr lang="en-US" sz="1600" dirty="0">
                <a:solidFill>
                  <a:srgbClr val="FF0000"/>
                </a:solidFill>
              </a:rPr>
              <a:t>(In Ammo Box)</a:t>
            </a:r>
          </a:p>
          <a:p>
            <a:pPr marL="285750" indent="-285750">
              <a:buFontTx/>
              <a:buChar char="-"/>
            </a:pPr>
            <a:r>
              <a:rPr lang="en-US" sz="1600" dirty="0"/>
              <a:t>(6) Hitch Pins </a:t>
            </a:r>
            <a:r>
              <a:rPr lang="en-US" sz="1600" dirty="0">
                <a:solidFill>
                  <a:srgbClr val="FF0000"/>
                </a:solidFill>
              </a:rPr>
              <a:t>(In Ammo Box)</a:t>
            </a:r>
          </a:p>
          <a:p>
            <a:pPr marL="285750" indent="-285750">
              <a:buFontTx/>
              <a:buChar char="-"/>
            </a:pPr>
            <a:r>
              <a:rPr lang="en-US" sz="1600" dirty="0"/>
              <a:t>(2) Base supports</a:t>
            </a:r>
          </a:p>
          <a:p>
            <a:pPr marL="285750" indent="-285750">
              <a:buFontTx/>
              <a:buChar char="-"/>
            </a:pPr>
            <a:r>
              <a:rPr lang="en-US" sz="1600" dirty="0"/>
              <a:t>(4) Auger Stakes &amp; Eyebolts </a:t>
            </a:r>
            <a:r>
              <a:rPr lang="en-US" sz="1600" dirty="0">
                <a:solidFill>
                  <a:srgbClr val="FF0000"/>
                </a:solidFill>
              </a:rPr>
              <a:t>(In Ammo Box)</a:t>
            </a:r>
            <a:endParaRPr lang="en-US" sz="1600" dirty="0"/>
          </a:p>
          <a:p>
            <a:pPr marL="285750" indent="-285750">
              <a:buFontTx/>
              <a:buChar char="-"/>
            </a:pPr>
            <a:r>
              <a:rPr lang="en-US" sz="1600" dirty="0"/>
              <a:t>(4) Velcro Straps to tie Base support tubes to Eyebolts in stakes.</a:t>
            </a:r>
            <a:r>
              <a:rPr lang="en-US" sz="1600" dirty="0">
                <a:solidFill>
                  <a:srgbClr val="FF0000"/>
                </a:solidFill>
              </a:rPr>
              <a:t> (In Ammo Box)</a:t>
            </a:r>
          </a:p>
        </p:txBody>
      </p:sp>
      <p:sp>
        <p:nvSpPr>
          <p:cNvPr id="2" name="TextBox 1">
            <a:extLst>
              <a:ext uri="{FF2B5EF4-FFF2-40B4-BE49-F238E27FC236}">
                <a16:creationId xmlns:a16="http://schemas.microsoft.com/office/drawing/2014/main" id="{64DDD43E-EF1F-2406-161F-CA4415B8AA9F}"/>
              </a:ext>
            </a:extLst>
          </p:cNvPr>
          <p:cNvSpPr txBox="1"/>
          <p:nvPr/>
        </p:nvSpPr>
        <p:spPr>
          <a:xfrm>
            <a:off x="4914901" y="2238375"/>
            <a:ext cx="3943350" cy="3416320"/>
          </a:xfrm>
          <a:prstGeom prst="rect">
            <a:avLst/>
          </a:prstGeom>
          <a:noFill/>
        </p:spPr>
        <p:txBody>
          <a:bodyPr wrap="square" lIns="0" rIns="0" rtlCol="0">
            <a:normAutofit/>
          </a:bodyPr>
          <a:lstStyle/>
          <a:p>
            <a:pPr algn="ctr">
              <a:lnSpc>
                <a:spcPct val="80000"/>
              </a:lnSpc>
            </a:pPr>
            <a:r>
              <a:rPr lang="en-US" sz="1700" b="1" dirty="0"/>
              <a:t>(Tools Needed)</a:t>
            </a:r>
          </a:p>
          <a:p>
            <a:pPr algn="ctr">
              <a:lnSpc>
                <a:spcPct val="80000"/>
              </a:lnSpc>
            </a:pPr>
            <a:endParaRPr lang="en-US" sz="1700" b="1" dirty="0"/>
          </a:p>
          <a:p>
            <a:pPr marL="285750" indent="-285750">
              <a:lnSpc>
                <a:spcPct val="80000"/>
              </a:lnSpc>
              <a:buFontTx/>
              <a:buChar char="-"/>
            </a:pPr>
            <a:r>
              <a:rPr lang="en-US" sz="1700" dirty="0"/>
              <a:t>Cordless Drill and spare Battery</a:t>
            </a:r>
          </a:p>
          <a:p>
            <a:pPr>
              <a:lnSpc>
                <a:spcPct val="80000"/>
              </a:lnSpc>
            </a:pPr>
            <a:endParaRPr lang="en-US" sz="1700" dirty="0"/>
          </a:p>
          <a:p>
            <a:pPr>
              <a:lnSpc>
                <a:spcPct val="80000"/>
              </a:lnSpc>
            </a:pPr>
            <a:r>
              <a:rPr lang="en-US" sz="1700" dirty="0"/>
              <a:t>   ( For driving Auger stakes into the ground if it is windy;  In the Black Bag</a:t>
            </a:r>
          </a:p>
          <a:p>
            <a:pPr>
              <a:lnSpc>
                <a:spcPct val="80000"/>
              </a:lnSpc>
            </a:pPr>
            <a:r>
              <a:rPr lang="en-US" sz="1700" dirty="0"/>
              <a:t>with the (4) Stakes is a Socket that fits the Hex on the top of the Stakes;  </a:t>
            </a:r>
          </a:p>
          <a:p>
            <a:pPr>
              <a:lnSpc>
                <a:spcPct val="80000"/>
              </a:lnSpc>
            </a:pPr>
            <a:r>
              <a:rPr lang="en-US" sz="1700" dirty="0"/>
              <a:t>After driving the Stakes into the ground, screw in the 4 Eyebolts )</a:t>
            </a:r>
          </a:p>
          <a:p>
            <a:pPr>
              <a:lnSpc>
                <a:spcPct val="80000"/>
              </a:lnSpc>
            </a:pPr>
            <a:endParaRPr lang="en-US" sz="1700" dirty="0"/>
          </a:p>
          <a:p>
            <a:pPr>
              <a:lnSpc>
                <a:spcPct val="80000"/>
              </a:lnSpc>
            </a:pPr>
            <a:r>
              <a:rPr lang="en-US" sz="1700" dirty="0"/>
              <a:t>** There are Eyebolts on both uprights that can be used also with Ratchet Straps</a:t>
            </a:r>
          </a:p>
          <a:p>
            <a:pPr>
              <a:lnSpc>
                <a:spcPct val="80000"/>
              </a:lnSpc>
            </a:pPr>
            <a:r>
              <a:rPr lang="en-US" sz="1700" dirty="0"/>
              <a:t>or bungee cords that can hook to Auger Stakes or a railing etc. </a:t>
            </a:r>
            <a:r>
              <a:rPr lang="en-US" sz="1700" dirty="0">
                <a:solidFill>
                  <a:srgbClr val="FF0000"/>
                </a:solidFill>
              </a:rPr>
              <a:t>(Straps and bungees not supplied.)</a:t>
            </a:r>
          </a:p>
        </p:txBody>
      </p:sp>
      <p:sp>
        <p:nvSpPr>
          <p:cNvPr id="5" name="TextBox 4">
            <a:extLst>
              <a:ext uri="{FF2B5EF4-FFF2-40B4-BE49-F238E27FC236}">
                <a16:creationId xmlns:a16="http://schemas.microsoft.com/office/drawing/2014/main" id="{59099EC7-2375-1DFF-53AF-9DA0B87AD03F}"/>
              </a:ext>
            </a:extLst>
          </p:cNvPr>
          <p:cNvSpPr txBox="1"/>
          <p:nvPr/>
        </p:nvSpPr>
        <p:spPr>
          <a:xfrm>
            <a:off x="1847850" y="133350"/>
            <a:ext cx="385042" cy="307777"/>
          </a:xfrm>
          <a:prstGeom prst="rect">
            <a:avLst/>
          </a:prstGeom>
          <a:noFill/>
        </p:spPr>
        <p:txBody>
          <a:bodyPr wrap="none" rtlCol="0">
            <a:spAutoFit/>
          </a:bodyPr>
          <a:lstStyle/>
          <a:p>
            <a:r>
              <a:rPr lang="en-US" sz="1400" dirty="0"/>
              <a:t>-1-</a:t>
            </a:r>
          </a:p>
        </p:txBody>
      </p:sp>
      <p:sp>
        <p:nvSpPr>
          <p:cNvPr id="7" name="TextBox 6">
            <a:extLst>
              <a:ext uri="{FF2B5EF4-FFF2-40B4-BE49-F238E27FC236}">
                <a16:creationId xmlns:a16="http://schemas.microsoft.com/office/drawing/2014/main" id="{6080CECD-2B9E-F998-EF4C-61B2EA6A61F9}"/>
              </a:ext>
            </a:extLst>
          </p:cNvPr>
          <p:cNvSpPr txBox="1"/>
          <p:nvPr/>
        </p:nvSpPr>
        <p:spPr>
          <a:xfrm>
            <a:off x="6600825" y="133350"/>
            <a:ext cx="385042" cy="307777"/>
          </a:xfrm>
          <a:prstGeom prst="rect">
            <a:avLst/>
          </a:prstGeom>
          <a:noFill/>
        </p:spPr>
        <p:txBody>
          <a:bodyPr wrap="none" rtlCol="0">
            <a:spAutoFit/>
          </a:bodyPr>
          <a:lstStyle/>
          <a:p>
            <a:r>
              <a:rPr lang="en-US" sz="1400" dirty="0"/>
              <a:t>-2-</a:t>
            </a:r>
          </a:p>
        </p:txBody>
      </p:sp>
    </p:spTree>
    <p:extLst>
      <p:ext uri="{BB962C8B-B14F-4D97-AF65-F5344CB8AC3E}">
        <p14:creationId xmlns:p14="http://schemas.microsoft.com/office/powerpoint/2010/main" val="1120467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 name="Group 113">
            <a:extLst>
              <a:ext uri="{FF2B5EF4-FFF2-40B4-BE49-F238E27FC236}">
                <a16:creationId xmlns:a16="http://schemas.microsoft.com/office/drawing/2014/main" id="{A957D9D3-7E11-14B4-9631-60B3410248AC}"/>
              </a:ext>
            </a:extLst>
          </p:cNvPr>
          <p:cNvGrpSpPr/>
          <p:nvPr/>
        </p:nvGrpSpPr>
        <p:grpSpPr>
          <a:xfrm>
            <a:off x="5122069" y="1119188"/>
            <a:ext cx="3450431" cy="646331"/>
            <a:chOff x="673894" y="3948113"/>
            <a:chExt cx="3450431" cy="646331"/>
          </a:xfrm>
        </p:grpSpPr>
        <p:sp>
          <p:nvSpPr>
            <p:cNvPr id="8" name="Oval 7">
              <a:extLst>
                <a:ext uri="{FF2B5EF4-FFF2-40B4-BE49-F238E27FC236}">
                  <a16:creationId xmlns:a16="http://schemas.microsoft.com/office/drawing/2014/main" id="{D8400452-8973-3DF0-5F93-A6A1072AE395}"/>
                </a:ext>
              </a:extLst>
            </p:cNvPr>
            <p:cNvSpPr/>
            <p:nvPr/>
          </p:nvSpPr>
          <p:spPr>
            <a:xfrm>
              <a:off x="673894" y="4076701"/>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3</a:t>
              </a:r>
            </a:p>
          </p:txBody>
        </p:sp>
        <p:sp>
          <p:nvSpPr>
            <p:cNvPr id="13" name="TextBox 12">
              <a:extLst>
                <a:ext uri="{FF2B5EF4-FFF2-40B4-BE49-F238E27FC236}">
                  <a16:creationId xmlns:a16="http://schemas.microsoft.com/office/drawing/2014/main" id="{886A51D1-49E0-C9EF-C7FF-A3361D091CEB}"/>
                </a:ext>
              </a:extLst>
            </p:cNvPr>
            <p:cNvSpPr txBox="1"/>
            <p:nvPr/>
          </p:nvSpPr>
          <p:spPr>
            <a:xfrm>
              <a:off x="946931" y="3948113"/>
              <a:ext cx="3177394" cy="646331"/>
            </a:xfrm>
            <a:prstGeom prst="rect">
              <a:avLst/>
            </a:prstGeom>
            <a:noFill/>
          </p:spPr>
          <p:txBody>
            <a:bodyPr wrap="square" rtlCol="0">
              <a:spAutoFit/>
            </a:bodyPr>
            <a:lstStyle/>
            <a:p>
              <a:r>
                <a:rPr lang="en-US" sz="1200" dirty="0"/>
                <a:t>Lift one lower corner RED band, &amp; slide one Stand Base over until the RED band is just visible; install lock Pin. Repeat for other side…</a:t>
              </a:r>
            </a:p>
          </p:txBody>
        </p:sp>
      </p:grpSp>
      <p:grpSp>
        <p:nvGrpSpPr>
          <p:cNvPr id="3" name="Group 2">
            <a:extLst>
              <a:ext uri="{FF2B5EF4-FFF2-40B4-BE49-F238E27FC236}">
                <a16:creationId xmlns:a16="http://schemas.microsoft.com/office/drawing/2014/main" id="{47DEFE33-60D0-3BE5-052F-3A52AE763171}"/>
              </a:ext>
            </a:extLst>
          </p:cNvPr>
          <p:cNvGrpSpPr/>
          <p:nvPr/>
        </p:nvGrpSpPr>
        <p:grpSpPr>
          <a:xfrm>
            <a:off x="6049254" y="1785460"/>
            <a:ext cx="2159720" cy="1293442"/>
            <a:chOff x="6677904" y="1709260"/>
            <a:chExt cx="2159720" cy="1293442"/>
          </a:xfrm>
        </p:grpSpPr>
        <p:grpSp>
          <p:nvGrpSpPr>
            <p:cNvPr id="87" name="Group 86">
              <a:extLst>
                <a:ext uri="{FF2B5EF4-FFF2-40B4-BE49-F238E27FC236}">
                  <a16:creationId xmlns:a16="http://schemas.microsoft.com/office/drawing/2014/main" id="{BB1BD148-BAD4-FF3F-2BAE-190DE1C9C4EB}"/>
                </a:ext>
              </a:extLst>
            </p:cNvPr>
            <p:cNvGrpSpPr/>
            <p:nvPr/>
          </p:nvGrpSpPr>
          <p:grpSpPr>
            <a:xfrm>
              <a:off x="6677904" y="1709260"/>
              <a:ext cx="1550168" cy="641069"/>
              <a:chOff x="717630" y="1464469"/>
              <a:chExt cx="1176760" cy="950119"/>
            </a:xfrm>
          </p:grpSpPr>
          <p:sp>
            <p:nvSpPr>
              <p:cNvPr id="108" name="Rectangle 107">
                <a:extLst>
                  <a:ext uri="{FF2B5EF4-FFF2-40B4-BE49-F238E27FC236}">
                    <a16:creationId xmlns:a16="http://schemas.microsoft.com/office/drawing/2014/main" id="{CA6526A2-C8EA-9902-EAAC-DF343327152D}"/>
                  </a:ext>
                </a:extLst>
              </p:cNvPr>
              <p:cNvSpPr/>
              <p:nvPr/>
            </p:nvSpPr>
            <p:spPr>
              <a:xfrm>
                <a:off x="807244" y="1464469"/>
                <a:ext cx="992981" cy="950119"/>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9" name="Straight Connector 108">
                <a:extLst>
                  <a:ext uri="{FF2B5EF4-FFF2-40B4-BE49-F238E27FC236}">
                    <a16:creationId xmlns:a16="http://schemas.microsoft.com/office/drawing/2014/main" id="{256C853F-817F-73FA-439C-DB254E9C7AD1}"/>
                  </a:ext>
                </a:extLst>
              </p:cNvPr>
              <p:cNvCxnSpPr/>
              <p:nvPr/>
            </p:nvCxnSpPr>
            <p:spPr>
              <a:xfrm>
                <a:off x="717630" y="1504709"/>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10" name="Straight Connector 109">
                <a:extLst>
                  <a:ext uri="{FF2B5EF4-FFF2-40B4-BE49-F238E27FC236}">
                    <a16:creationId xmlns:a16="http://schemas.microsoft.com/office/drawing/2014/main" id="{D223F23F-1475-5ABB-A232-DB334664C22F}"/>
                  </a:ext>
                </a:extLst>
              </p:cNvPr>
              <p:cNvCxnSpPr/>
              <p:nvPr/>
            </p:nvCxnSpPr>
            <p:spPr>
              <a:xfrm>
                <a:off x="725347" y="2386314"/>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grpSp>
        <p:grpSp>
          <p:nvGrpSpPr>
            <p:cNvPr id="88" name="Group 87">
              <a:extLst>
                <a:ext uri="{FF2B5EF4-FFF2-40B4-BE49-F238E27FC236}">
                  <a16:creationId xmlns:a16="http://schemas.microsoft.com/office/drawing/2014/main" id="{DA7767A9-6B80-859D-4438-78F0331475D3}"/>
                </a:ext>
              </a:extLst>
            </p:cNvPr>
            <p:cNvGrpSpPr/>
            <p:nvPr/>
          </p:nvGrpSpPr>
          <p:grpSpPr>
            <a:xfrm>
              <a:off x="6681811" y="1757627"/>
              <a:ext cx="65463" cy="744827"/>
              <a:chOff x="4024686" y="1458411"/>
              <a:chExt cx="49694" cy="1103896"/>
            </a:xfrm>
          </p:grpSpPr>
          <p:grpSp>
            <p:nvGrpSpPr>
              <p:cNvPr id="101" name="Group 100">
                <a:extLst>
                  <a:ext uri="{FF2B5EF4-FFF2-40B4-BE49-F238E27FC236}">
                    <a16:creationId xmlns:a16="http://schemas.microsoft.com/office/drawing/2014/main" id="{2BA193E0-AA57-C512-B790-E5682293635A}"/>
                  </a:ext>
                </a:extLst>
              </p:cNvPr>
              <p:cNvGrpSpPr/>
              <p:nvPr/>
            </p:nvGrpSpPr>
            <p:grpSpPr>
              <a:xfrm>
                <a:off x="4027336" y="1458411"/>
                <a:ext cx="47044" cy="1103896"/>
                <a:chOff x="4027336" y="1458411"/>
                <a:chExt cx="47044" cy="1103896"/>
              </a:xfrm>
            </p:grpSpPr>
            <p:grpSp>
              <p:nvGrpSpPr>
                <p:cNvPr id="104" name="Group 103">
                  <a:extLst>
                    <a:ext uri="{FF2B5EF4-FFF2-40B4-BE49-F238E27FC236}">
                      <a16:creationId xmlns:a16="http://schemas.microsoft.com/office/drawing/2014/main" id="{3073A51D-D643-F69E-9FBD-1D512BB8F322}"/>
                    </a:ext>
                  </a:extLst>
                </p:cNvPr>
                <p:cNvGrpSpPr/>
                <p:nvPr/>
              </p:nvGrpSpPr>
              <p:grpSpPr>
                <a:xfrm>
                  <a:off x="4027336" y="1458411"/>
                  <a:ext cx="45719" cy="1103896"/>
                  <a:chOff x="4027336" y="1458411"/>
                  <a:chExt cx="45719" cy="1103896"/>
                </a:xfrm>
              </p:grpSpPr>
              <p:cxnSp>
                <p:nvCxnSpPr>
                  <p:cNvPr id="106" name="Straight Connector 105">
                    <a:extLst>
                      <a:ext uri="{FF2B5EF4-FFF2-40B4-BE49-F238E27FC236}">
                        <a16:creationId xmlns:a16="http://schemas.microsoft.com/office/drawing/2014/main" id="{354FE89E-A4B7-B699-1090-43CB83D5A353}"/>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107" name="Rectangle: Rounded Corners 106">
                    <a:extLst>
                      <a:ext uri="{FF2B5EF4-FFF2-40B4-BE49-F238E27FC236}">
                        <a16:creationId xmlns:a16="http://schemas.microsoft.com/office/drawing/2014/main" id="{ACDDE2FF-FEE4-381B-A30E-6BC59D26F8FE}"/>
                      </a:ext>
                    </a:extLst>
                  </p:cNvPr>
                  <p:cNvSpPr/>
                  <p:nvPr/>
                </p:nvSpPr>
                <p:spPr>
                  <a:xfrm>
                    <a:off x="4027336" y="2516588"/>
                    <a:ext cx="45719" cy="45719"/>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Rectangle: Rounded Corners 104">
                  <a:extLst>
                    <a:ext uri="{FF2B5EF4-FFF2-40B4-BE49-F238E27FC236}">
                      <a16:creationId xmlns:a16="http://schemas.microsoft.com/office/drawing/2014/main" id="{C00F0502-BAF3-8BC3-2F5D-FE2D06E51E71}"/>
                    </a:ext>
                  </a:extLst>
                </p:cNvPr>
                <p:cNvSpPr/>
                <p:nvPr/>
              </p:nvSpPr>
              <p:spPr>
                <a:xfrm>
                  <a:off x="4028661" y="2466230"/>
                  <a:ext cx="45719" cy="45719"/>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Oval 101">
                <a:extLst>
                  <a:ext uri="{FF2B5EF4-FFF2-40B4-BE49-F238E27FC236}">
                    <a16:creationId xmlns:a16="http://schemas.microsoft.com/office/drawing/2014/main" id="{F29DDA34-1D21-CB39-1BEF-ECCAA551B836}"/>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134E77A1-E7B6-BC3F-B479-7F004FDFF93B}"/>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9" name="Group 88">
              <a:extLst>
                <a:ext uri="{FF2B5EF4-FFF2-40B4-BE49-F238E27FC236}">
                  <a16:creationId xmlns:a16="http://schemas.microsoft.com/office/drawing/2014/main" id="{FCA1F48D-6291-DB16-E9DD-81EBD85F9A20}"/>
                </a:ext>
              </a:extLst>
            </p:cNvPr>
            <p:cNvGrpSpPr/>
            <p:nvPr/>
          </p:nvGrpSpPr>
          <p:grpSpPr>
            <a:xfrm>
              <a:off x="8144736" y="1753694"/>
              <a:ext cx="65463" cy="744827"/>
              <a:chOff x="4024686" y="1458411"/>
              <a:chExt cx="49694" cy="1103896"/>
            </a:xfrm>
          </p:grpSpPr>
          <p:grpSp>
            <p:nvGrpSpPr>
              <p:cNvPr id="94" name="Group 93">
                <a:extLst>
                  <a:ext uri="{FF2B5EF4-FFF2-40B4-BE49-F238E27FC236}">
                    <a16:creationId xmlns:a16="http://schemas.microsoft.com/office/drawing/2014/main" id="{BB8D96E2-A7CD-3BEF-925B-89DEC6ADA33A}"/>
                  </a:ext>
                </a:extLst>
              </p:cNvPr>
              <p:cNvGrpSpPr/>
              <p:nvPr/>
            </p:nvGrpSpPr>
            <p:grpSpPr>
              <a:xfrm>
                <a:off x="4027336" y="1458411"/>
                <a:ext cx="47044" cy="1103896"/>
                <a:chOff x="4027336" y="1458411"/>
                <a:chExt cx="47044" cy="1103896"/>
              </a:xfrm>
            </p:grpSpPr>
            <p:grpSp>
              <p:nvGrpSpPr>
                <p:cNvPr id="97" name="Group 96">
                  <a:extLst>
                    <a:ext uri="{FF2B5EF4-FFF2-40B4-BE49-F238E27FC236}">
                      <a16:creationId xmlns:a16="http://schemas.microsoft.com/office/drawing/2014/main" id="{FE08E442-9498-E3E9-76F8-8C46C3D9E71C}"/>
                    </a:ext>
                  </a:extLst>
                </p:cNvPr>
                <p:cNvGrpSpPr/>
                <p:nvPr/>
              </p:nvGrpSpPr>
              <p:grpSpPr>
                <a:xfrm>
                  <a:off x="4027336" y="1458411"/>
                  <a:ext cx="45719" cy="1103896"/>
                  <a:chOff x="4027336" y="1458411"/>
                  <a:chExt cx="45719" cy="1103896"/>
                </a:xfrm>
              </p:grpSpPr>
              <p:cxnSp>
                <p:nvCxnSpPr>
                  <p:cNvPr id="99" name="Straight Connector 98">
                    <a:extLst>
                      <a:ext uri="{FF2B5EF4-FFF2-40B4-BE49-F238E27FC236}">
                        <a16:creationId xmlns:a16="http://schemas.microsoft.com/office/drawing/2014/main" id="{3657439D-1E9E-AD8E-6E07-2D477846F134}"/>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100" name="Rectangle: Rounded Corners 99">
                    <a:extLst>
                      <a:ext uri="{FF2B5EF4-FFF2-40B4-BE49-F238E27FC236}">
                        <a16:creationId xmlns:a16="http://schemas.microsoft.com/office/drawing/2014/main" id="{AD3FFDEA-7BB6-AD32-F997-93567FAEB711}"/>
                      </a:ext>
                    </a:extLst>
                  </p:cNvPr>
                  <p:cNvSpPr/>
                  <p:nvPr/>
                </p:nvSpPr>
                <p:spPr>
                  <a:xfrm>
                    <a:off x="4027336" y="2516588"/>
                    <a:ext cx="45719" cy="45719"/>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Rectangle: Rounded Corners 97">
                  <a:extLst>
                    <a:ext uri="{FF2B5EF4-FFF2-40B4-BE49-F238E27FC236}">
                      <a16:creationId xmlns:a16="http://schemas.microsoft.com/office/drawing/2014/main" id="{FD33D0ED-05FD-C864-B3A0-3BA6E3230027}"/>
                    </a:ext>
                  </a:extLst>
                </p:cNvPr>
                <p:cNvSpPr/>
                <p:nvPr/>
              </p:nvSpPr>
              <p:spPr>
                <a:xfrm>
                  <a:off x="4028661" y="2466230"/>
                  <a:ext cx="45719" cy="45719"/>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5" name="Oval 94">
                <a:extLst>
                  <a:ext uri="{FF2B5EF4-FFF2-40B4-BE49-F238E27FC236}">
                    <a16:creationId xmlns:a16="http://schemas.microsoft.com/office/drawing/2014/main" id="{839DC3C6-4C5D-B11E-13FF-57EA1AE5A619}"/>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B92D3C43-A521-25FA-3899-F27E970EEFCC}"/>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1" name="Picture 90">
              <a:extLst>
                <a:ext uri="{FF2B5EF4-FFF2-40B4-BE49-F238E27FC236}">
                  <a16:creationId xmlns:a16="http://schemas.microsoft.com/office/drawing/2014/main" id="{1A3906F7-AA28-D794-93F6-0CFC86FFE1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30590" flipH="1">
              <a:off x="8278771" y="2615827"/>
              <a:ext cx="558853" cy="386875"/>
            </a:xfrm>
            <a:prstGeom prst="rect">
              <a:avLst/>
            </a:prstGeom>
          </p:spPr>
        </p:pic>
        <p:sp>
          <p:nvSpPr>
            <p:cNvPr id="86" name="TextBox 85">
              <a:extLst>
                <a:ext uri="{FF2B5EF4-FFF2-40B4-BE49-F238E27FC236}">
                  <a16:creationId xmlns:a16="http://schemas.microsoft.com/office/drawing/2014/main" id="{C8263E97-272D-FF52-C65E-CABC29E707E3}"/>
                </a:ext>
              </a:extLst>
            </p:cNvPr>
            <p:cNvSpPr txBox="1"/>
            <p:nvPr/>
          </p:nvSpPr>
          <p:spPr>
            <a:xfrm>
              <a:off x="6866195" y="1790838"/>
              <a:ext cx="1164622" cy="461665"/>
            </a:xfrm>
            <a:prstGeom prst="rect">
              <a:avLst/>
            </a:prstGeom>
            <a:noFill/>
          </p:spPr>
          <p:txBody>
            <a:bodyPr wrap="square" rtlCol="0">
              <a:spAutoFit/>
            </a:bodyPr>
            <a:lstStyle/>
            <a:p>
              <a:pPr algn="ctr"/>
              <a:r>
                <a:rPr lang="en-US" sz="1200" dirty="0"/>
                <a:t>ACTC</a:t>
              </a:r>
            </a:p>
            <a:p>
              <a:pPr algn="ctr"/>
              <a:r>
                <a:rPr lang="en-US" sz="1200" dirty="0"/>
                <a:t>Terra Bella</a:t>
              </a:r>
            </a:p>
          </p:txBody>
        </p:sp>
        <p:sp>
          <p:nvSpPr>
            <p:cNvPr id="84" name="Arrow: Right 83">
              <a:extLst>
                <a:ext uri="{FF2B5EF4-FFF2-40B4-BE49-F238E27FC236}">
                  <a16:creationId xmlns:a16="http://schemas.microsoft.com/office/drawing/2014/main" id="{E6E59801-2891-A18B-2995-4FE9689FC306}"/>
                </a:ext>
              </a:extLst>
            </p:cNvPr>
            <p:cNvSpPr/>
            <p:nvPr/>
          </p:nvSpPr>
          <p:spPr>
            <a:xfrm rot="5232015" flipH="1">
              <a:off x="7878419" y="2654713"/>
              <a:ext cx="262393" cy="190831"/>
            </a:xfrm>
            <a:prstGeom prst="rightArrow">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Rounded Corners 118">
              <a:extLst>
                <a:ext uri="{FF2B5EF4-FFF2-40B4-BE49-F238E27FC236}">
                  <a16:creationId xmlns:a16="http://schemas.microsoft.com/office/drawing/2014/main" id="{50B92D14-D545-F1ED-0EAF-728B18FBC2BB}"/>
                </a:ext>
              </a:extLst>
            </p:cNvPr>
            <p:cNvSpPr/>
            <p:nvPr/>
          </p:nvSpPr>
          <p:spPr>
            <a:xfrm>
              <a:off x="8142135" y="2584643"/>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D577A2AF-3D46-67D4-D683-842091FDF2DA}"/>
                </a:ext>
              </a:extLst>
            </p:cNvPr>
            <p:cNvSpPr/>
            <p:nvPr/>
          </p:nvSpPr>
          <p:spPr>
            <a:xfrm>
              <a:off x="8126234" y="2815231"/>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C509F81D-18C6-B7C6-9532-9846DBBC1E53}"/>
                </a:ext>
              </a:extLst>
            </p:cNvPr>
            <p:cNvSpPr/>
            <p:nvPr/>
          </p:nvSpPr>
          <p:spPr>
            <a:xfrm>
              <a:off x="8154128" y="2663219"/>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2A8AF572-92D5-7B97-E592-6D27C1BE82CD}"/>
              </a:ext>
            </a:extLst>
          </p:cNvPr>
          <p:cNvGrpSpPr/>
          <p:nvPr/>
        </p:nvGrpSpPr>
        <p:grpSpPr>
          <a:xfrm>
            <a:off x="369094" y="1102520"/>
            <a:ext cx="3669505" cy="2500753"/>
            <a:chOff x="597694" y="626270"/>
            <a:chExt cx="3669505" cy="2500753"/>
          </a:xfrm>
        </p:grpSpPr>
        <p:sp>
          <p:nvSpPr>
            <p:cNvPr id="4" name="TextBox 3">
              <a:extLst>
                <a:ext uri="{FF2B5EF4-FFF2-40B4-BE49-F238E27FC236}">
                  <a16:creationId xmlns:a16="http://schemas.microsoft.com/office/drawing/2014/main" id="{2CF2C254-8120-88AE-F946-2C9C8002D7DF}"/>
                </a:ext>
              </a:extLst>
            </p:cNvPr>
            <p:cNvSpPr txBox="1"/>
            <p:nvPr/>
          </p:nvSpPr>
          <p:spPr>
            <a:xfrm>
              <a:off x="873234" y="626270"/>
              <a:ext cx="3393965" cy="830997"/>
            </a:xfrm>
            <a:prstGeom prst="rect">
              <a:avLst/>
            </a:prstGeom>
            <a:noFill/>
          </p:spPr>
          <p:txBody>
            <a:bodyPr wrap="square" rtlCol="0">
              <a:noAutofit/>
            </a:bodyPr>
            <a:lstStyle/>
            <a:p>
              <a:r>
                <a:rPr lang="en-US" sz="1200" dirty="0"/>
                <a:t>Pick Location; Lay Banner on ground and slide Upper and Lower support Rods through pockets</a:t>
              </a:r>
              <a:r>
                <a:rPr lang="en-US" sz="1200" dirty="0">
                  <a:solidFill>
                    <a:srgbClr val="FF0000"/>
                  </a:solidFill>
                </a:rPr>
                <a:t>, if not already installed;</a:t>
              </a:r>
              <a:r>
                <a:rPr lang="en-US" sz="1200" dirty="0"/>
                <a:t>  </a:t>
              </a:r>
              <a:r>
                <a:rPr lang="en-US" sz="1200" b="1" u="sng" dirty="0"/>
                <a:t>The Top Rod Is labeled &amp; roughly 3/8” longer.</a:t>
              </a:r>
            </a:p>
          </p:txBody>
        </p:sp>
        <p:sp>
          <p:nvSpPr>
            <p:cNvPr id="6" name="Oval 5">
              <a:extLst>
                <a:ext uri="{FF2B5EF4-FFF2-40B4-BE49-F238E27FC236}">
                  <a16:creationId xmlns:a16="http://schemas.microsoft.com/office/drawing/2014/main" id="{618B18BD-D7B2-4158-EF2D-1C0585B22255}"/>
                </a:ext>
              </a:extLst>
            </p:cNvPr>
            <p:cNvSpPr/>
            <p:nvPr/>
          </p:nvSpPr>
          <p:spPr>
            <a:xfrm>
              <a:off x="597694" y="778669"/>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1</a:t>
              </a:r>
            </a:p>
          </p:txBody>
        </p:sp>
        <p:grpSp>
          <p:nvGrpSpPr>
            <p:cNvPr id="111" name="Group 110">
              <a:extLst>
                <a:ext uri="{FF2B5EF4-FFF2-40B4-BE49-F238E27FC236}">
                  <a16:creationId xmlns:a16="http://schemas.microsoft.com/office/drawing/2014/main" id="{06DA3989-1069-0FA0-9531-629F069B14D3}"/>
                </a:ext>
              </a:extLst>
            </p:cNvPr>
            <p:cNvGrpSpPr/>
            <p:nvPr/>
          </p:nvGrpSpPr>
          <p:grpSpPr>
            <a:xfrm>
              <a:off x="1319030" y="1667815"/>
              <a:ext cx="1932720" cy="1459208"/>
              <a:chOff x="1061855" y="1991665"/>
              <a:chExt cx="1932720" cy="1459208"/>
            </a:xfrm>
          </p:grpSpPr>
          <p:grpSp>
            <p:nvGrpSpPr>
              <p:cNvPr id="74" name="Group 73">
                <a:extLst>
                  <a:ext uri="{FF2B5EF4-FFF2-40B4-BE49-F238E27FC236}">
                    <a16:creationId xmlns:a16="http://schemas.microsoft.com/office/drawing/2014/main" id="{441C35CD-2B4A-6171-CC0F-D24C3D838947}"/>
                  </a:ext>
                </a:extLst>
              </p:cNvPr>
              <p:cNvGrpSpPr/>
              <p:nvPr/>
            </p:nvGrpSpPr>
            <p:grpSpPr>
              <a:xfrm>
                <a:off x="1076349" y="1991665"/>
                <a:ext cx="1643907" cy="1445708"/>
                <a:chOff x="685824" y="1264112"/>
                <a:chExt cx="1643907" cy="1445708"/>
              </a:xfrm>
            </p:grpSpPr>
            <p:grpSp>
              <p:nvGrpSpPr>
                <p:cNvPr id="30" name="Group 29">
                  <a:extLst>
                    <a:ext uri="{FF2B5EF4-FFF2-40B4-BE49-F238E27FC236}">
                      <a16:creationId xmlns:a16="http://schemas.microsoft.com/office/drawing/2014/main" id="{BBFE0F33-87B5-352B-AFA7-967F13FCC12C}"/>
                    </a:ext>
                  </a:extLst>
                </p:cNvPr>
                <p:cNvGrpSpPr/>
                <p:nvPr/>
              </p:nvGrpSpPr>
              <p:grpSpPr>
                <a:xfrm>
                  <a:off x="685824" y="1264112"/>
                  <a:ext cx="1643907" cy="1445708"/>
                  <a:chOff x="717630" y="1458209"/>
                  <a:chExt cx="1176760" cy="950119"/>
                </a:xfrm>
              </p:grpSpPr>
              <p:sp>
                <p:nvSpPr>
                  <p:cNvPr id="18" name="Rectangle 17">
                    <a:extLst>
                      <a:ext uri="{FF2B5EF4-FFF2-40B4-BE49-F238E27FC236}">
                        <a16:creationId xmlns:a16="http://schemas.microsoft.com/office/drawing/2014/main" id="{F4A44AA3-6A92-8EB4-0441-49B42AF0C63D}"/>
                      </a:ext>
                    </a:extLst>
                  </p:cNvPr>
                  <p:cNvSpPr/>
                  <p:nvPr/>
                </p:nvSpPr>
                <p:spPr>
                  <a:xfrm>
                    <a:off x="820881" y="1458209"/>
                    <a:ext cx="992981" cy="950119"/>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46803CA7-E3F2-FFCC-4AE3-95FBD66D0801}"/>
                      </a:ext>
                    </a:extLst>
                  </p:cNvPr>
                  <p:cNvCxnSpPr/>
                  <p:nvPr/>
                </p:nvCxnSpPr>
                <p:spPr>
                  <a:xfrm>
                    <a:off x="717630" y="1494258"/>
                    <a:ext cx="1169043" cy="0"/>
                  </a:xfrm>
                  <a:prstGeom prst="line">
                    <a:avLst/>
                  </a:prstGeom>
                  <a:ln w="47625" cap="rnd" cmpd="dbl"/>
                </p:spPr>
                <p:style>
                  <a:lnRef idx="1">
                    <a:schemeClr val="accent2"/>
                  </a:lnRef>
                  <a:fillRef idx="0">
                    <a:schemeClr val="accent2"/>
                  </a:fillRef>
                  <a:effectRef idx="0">
                    <a:schemeClr val="accent2"/>
                  </a:effectRef>
                  <a:fontRef idx="minor">
                    <a:schemeClr val="tx1"/>
                  </a:fontRef>
                </p:style>
              </p:cxnSp>
              <p:cxnSp>
                <p:nvCxnSpPr>
                  <p:cNvPr id="21" name="Straight Connector 20">
                    <a:extLst>
                      <a:ext uri="{FF2B5EF4-FFF2-40B4-BE49-F238E27FC236}">
                        <a16:creationId xmlns:a16="http://schemas.microsoft.com/office/drawing/2014/main" id="{A4CD7C11-1877-CD6F-A20F-F8806890525E}"/>
                      </a:ext>
                    </a:extLst>
                  </p:cNvPr>
                  <p:cNvCxnSpPr/>
                  <p:nvPr/>
                </p:nvCxnSpPr>
                <p:spPr>
                  <a:xfrm>
                    <a:off x="725347" y="2386314"/>
                    <a:ext cx="1169043" cy="0"/>
                  </a:xfrm>
                  <a:prstGeom prst="line">
                    <a:avLst/>
                  </a:prstGeom>
                  <a:ln w="47625" cap="rnd" cmpd="dbl"/>
                </p:spPr>
                <p:style>
                  <a:lnRef idx="1">
                    <a:schemeClr val="accent2"/>
                  </a:lnRef>
                  <a:fillRef idx="0">
                    <a:schemeClr val="accent2"/>
                  </a:fillRef>
                  <a:effectRef idx="0">
                    <a:schemeClr val="accent2"/>
                  </a:effectRef>
                  <a:fontRef idx="minor">
                    <a:schemeClr val="tx1"/>
                  </a:fontRef>
                </p:style>
              </p:cxnSp>
            </p:grpSp>
            <p:sp>
              <p:nvSpPr>
                <p:cNvPr id="73" name="TextBox 72">
                  <a:extLst>
                    <a:ext uri="{FF2B5EF4-FFF2-40B4-BE49-F238E27FC236}">
                      <a16:creationId xmlns:a16="http://schemas.microsoft.com/office/drawing/2014/main" id="{665F7DB8-057D-7240-A6A1-8FEC784857D5}"/>
                    </a:ext>
                  </a:extLst>
                </p:cNvPr>
                <p:cNvSpPr txBox="1"/>
                <p:nvPr/>
              </p:nvSpPr>
              <p:spPr>
                <a:xfrm>
                  <a:off x="939579" y="1599538"/>
                  <a:ext cx="1167692" cy="646331"/>
                </a:xfrm>
                <a:prstGeom prst="rect">
                  <a:avLst/>
                </a:prstGeom>
                <a:noFill/>
              </p:spPr>
              <p:txBody>
                <a:bodyPr wrap="none" rtlCol="0">
                  <a:spAutoFit/>
                </a:bodyPr>
                <a:lstStyle/>
                <a:p>
                  <a:pPr algn="ctr"/>
                  <a:r>
                    <a:rPr lang="en-US" dirty="0"/>
                    <a:t>ACTC</a:t>
                  </a:r>
                </a:p>
                <a:p>
                  <a:pPr algn="ctr"/>
                  <a:r>
                    <a:rPr lang="en-US" dirty="0"/>
                    <a:t>Terra Bella</a:t>
                  </a:r>
                </a:p>
              </p:txBody>
            </p:sp>
          </p:grpSp>
          <p:sp>
            <p:nvSpPr>
              <p:cNvPr id="78" name="Arrow: Right 77">
                <a:extLst>
                  <a:ext uri="{FF2B5EF4-FFF2-40B4-BE49-F238E27FC236}">
                    <a16:creationId xmlns:a16="http://schemas.microsoft.com/office/drawing/2014/main" id="{1021CE36-39ED-F1D9-E800-7D0DCC53F408}"/>
                  </a:ext>
                </a:extLst>
              </p:cNvPr>
              <p:cNvSpPr/>
              <p:nvPr/>
            </p:nvSpPr>
            <p:spPr>
              <a:xfrm flipH="1">
                <a:off x="2775915" y="1999761"/>
                <a:ext cx="193481" cy="90114"/>
              </a:xfrm>
              <a:prstGeom prst="rightArrow">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Arrow: Right 78">
                <a:extLst>
                  <a:ext uri="{FF2B5EF4-FFF2-40B4-BE49-F238E27FC236}">
                    <a16:creationId xmlns:a16="http://schemas.microsoft.com/office/drawing/2014/main" id="{DF305597-1068-7775-4BA5-DD544A8402FA}"/>
                  </a:ext>
                </a:extLst>
              </p:cNvPr>
              <p:cNvSpPr/>
              <p:nvPr/>
            </p:nvSpPr>
            <p:spPr>
              <a:xfrm flipH="1">
                <a:off x="2801094" y="3360759"/>
                <a:ext cx="193481" cy="90114"/>
              </a:xfrm>
              <a:prstGeom prst="rightArrow">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Rounded Corners 255">
                <a:extLst>
                  <a:ext uri="{FF2B5EF4-FFF2-40B4-BE49-F238E27FC236}">
                    <a16:creationId xmlns:a16="http://schemas.microsoft.com/office/drawing/2014/main" id="{D371F4D0-4F5E-ADA5-6CD6-C5633412C265}"/>
                  </a:ext>
                </a:extLst>
              </p:cNvPr>
              <p:cNvSpPr/>
              <p:nvPr/>
            </p:nvSpPr>
            <p:spPr>
              <a:xfrm>
                <a:off x="1061855" y="2020681"/>
                <a:ext cx="92597" cy="45719"/>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Rectangle: Rounded Corners 256">
                <a:extLst>
                  <a:ext uri="{FF2B5EF4-FFF2-40B4-BE49-F238E27FC236}">
                    <a16:creationId xmlns:a16="http://schemas.microsoft.com/office/drawing/2014/main" id="{3ADCF9C4-26DC-312D-0271-2996E956FE25}"/>
                  </a:ext>
                </a:extLst>
              </p:cNvPr>
              <p:cNvSpPr/>
              <p:nvPr/>
            </p:nvSpPr>
            <p:spPr>
              <a:xfrm>
                <a:off x="1069573" y="3382635"/>
                <a:ext cx="92597" cy="45719"/>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Rounded Corners 257">
                <a:extLst>
                  <a:ext uri="{FF2B5EF4-FFF2-40B4-BE49-F238E27FC236}">
                    <a16:creationId xmlns:a16="http://schemas.microsoft.com/office/drawing/2014/main" id="{7A26285F-278A-4C70-D2CD-8BF7B5CE9340}"/>
                  </a:ext>
                </a:extLst>
              </p:cNvPr>
              <p:cNvSpPr/>
              <p:nvPr/>
            </p:nvSpPr>
            <p:spPr>
              <a:xfrm>
                <a:off x="2639872" y="2018751"/>
                <a:ext cx="92597" cy="45719"/>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Rectangle: Rounded Corners 258">
                <a:extLst>
                  <a:ext uri="{FF2B5EF4-FFF2-40B4-BE49-F238E27FC236}">
                    <a16:creationId xmlns:a16="http://schemas.microsoft.com/office/drawing/2014/main" id="{B899A12E-331B-BCA5-FB45-1A77266BD6AC}"/>
                  </a:ext>
                </a:extLst>
              </p:cNvPr>
              <p:cNvSpPr/>
              <p:nvPr/>
            </p:nvSpPr>
            <p:spPr>
              <a:xfrm>
                <a:off x="2653376" y="3380706"/>
                <a:ext cx="92597" cy="45719"/>
              </a:xfrm>
              <a:prstGeom prst="roundRect">
                <a:avLst/>
              </a:prstGeom>
              <a:solidFill>
                <a:schemeClr val="bg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6" name="Group 25">
            <a:extLst>
              <a:ext uri="{FF2B5EF4-FFF2-40B4-BE49-F238E27FC236}">
                <a16:creationId xmlns:a16="http://schemas.microsoft.com/office/drawing/2014/main" id="{8773729A-7CDA-39F6-3A6E-778889A05C9D}"/>
              </a:ext>
            </a:extLst>
          </p:cNvPr>
          <p:cNvGrpSpPr/>
          <p:nvPr/>
        </p:nvGrpSpPr>
        <p:grpSpPr>
          <a:xfrm>
            <a:off x="292894" y="3938588"/>
            <a:ext cx="4079081" cy="2695008"/>
            <a:chOff x="4883944" y="595313"/>
            <a:chExt cx="4079081" cy="2695008"/>
          </a:xfrm>
        </p:grpSpPr>
        <p:sp>
          <p:nvSpPr>
            <p:cNvPr id="7" name="Oval 6">
              <a:extLst>
                <a:ext uri="{FF2B5EF4-FFF2-40B4-BE49-F238E27FC236}">
                  <a16:creationId xmlns:a16="http://schemas.microsoft.com/office/drawing/2014/main" id="{449F8F79-ED1B-0057-01D2-B3C47FF71A5C}"/>
                </a:ext>
              </a:extLst>
            </p:cNvPr>
            <p:cNvSpPr/>
            <p:nvPr/>
          </p:nvSpPr>
          <p:spPr>
            <a:xfrm>
              <a:off x="4883944" y="807244"/>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2</a:t>
              </a:r>
            </a:p>
          </p:txBody>
        </p:sp>
        <p:sp>
          <p:nvSpPr>
            <p:cNvPr id="14" name="TextBox 13">
              <a:extLst>
                <a:ext uri="{FF2B5EF4-FFF2-40B4-BE49-F238E27FC236}">
                  <a16:creationId xmlns:a16="http://schemas.microsoft.com/office/drawing/2014/main" id="{21F6C62E-CCC1-6605-EB75-3540F3050EE1}"/>
                </a:ext>
              </a:extLst>
            </p:cNvPr>
            <p:cNvSpPr txBox="1"/>
            <p:nvPr/>
          </p:nvSpPr>
          <p:spPr>
            <a:xfrm>
              <a:off x="5111497" y="595313"/>
              <a:ext cx="3851528" cy="913447"/>
            </a:xfrm>
            <a:prstGeom prst="rect">
              <a:avLst/>
            </a:prstGeom>
            <a:noFill/>
          </p:spPr>
          <p:txBody>
            <a:bodyPr wrap="square" rtlCol="0">
              <a:noAutofit/>
            </a:bodyPr>
            <a:lstStyle/>
            <a:p>
              <a:r>
                <a:rPr lang="en-US" sz="1200" dirty="0"/>
                <a:t>Vertical poles are identical. Slide side sockets over Rod Ends &amp; install 2 hitch pins per side; </a:t>
              </a:r>
              <a:r>
                <a:rPr lang="en-US" sz="1200" b="1" u="sng" dirty="0"/>
                <a:t>make sure Thumbscrew  adjustable sockets are at the bottom</a:t>
              </a:r>
              <a:r>
                <a:rPr lang="en-US" sz="1200" dirty="0"/>
                <a:t>. Leave Thumbscrews just loose at this point.</a:t>
              </a:r>
            </a:p>
          </p:txBody>
        </p:sp>
        <p:grpSp>
          <p:nvGrpSpPr>
            <p:cNvPr id="93" name="Group 92">
              <a:extLst>
                <a:ext uri="{FF2B5EF4-FFF2-40B4-BE49-F238E27FC236}">
                  <a16:creationId xmlns:a16="http://schemas.microsoft.com/office/drawing/2014/main" id="{F78B7F6E-3915-6A27-D45E-66F44379FE78}"/>
                </a:ext>
              </a:extLst>
            </p:cNvPr>
            <p:cNvGrpSpPr/>
            <p:nvPr/>
          </p:nvGrpSpPr>
          <p:grpSpPr>
            <a:xfrm>
              <a:off x="5305842" y="1589992"/>
              <a:ext cx="2837868" cy="1700329"/>
              <a:chOff x="4801017" y="1818592"/>
              <a:chExt cx="2837868" cy="1700329"/>
            </a:xfrm>
          </p:grpSpPr>
          <p:grpSp>
            <p:nvGrpSpPr>
              <p:cNvPr id="80" name="Group 79">
                <a:extLst>
                  <a:ext uri="{FF2B5EF4-FFF2-40B4-BE49-F238E27FC236}">
                    <a16:creationId xmlns:a16="http://schemas.microsoft.com/office/drawing/2014/main" id="{774EF989-F57A-0C22-BD8C-34FF584D6F3E}"/>
                  </a:ext>
                </a:extLst>
              </p:cNvPr>
              <p:cNvGrpSpPr/>
              <p:nvPr/>
            </p:nvGrpSpPr>
            <p:grpSpPr>
              <a:xfrm>
                <a:off x="4801017" y="1818592"/>
                <a:ext cx="2837868" cy="1700329"/>
                <a:chOff x="3191622" y="1201897"/>
                <a:chExt cx="2837868" cy="1700329"/>
              </a:xfrm>
            </p:grpSpPr>
            <p:grpSp>
              <p:nvGrpSpPr>
                <p:cNvPr id="75" name="Group 74">
                  <a:extLst>
                    <a:ext uri="{FF2B5EF4-FFF2-40B4-BE49-F238E27FC236}">
                      <a16:creationId xmlns:a16="http://schemas.microsoft.com/office/drawing/2014/main" id="{C9985498-6C6B-12C1-EE3C-CAB683B4A122}"/>
                    </a:ext>
                  </a:extLst>
                </p:cNvPr>
                <p:cNvGrpSpPr/>
                <p:nvPr/>
              </p:nvGrpSpPr>
              <p:grpSpPr>
                <a:xfrm>
                  <a:off x="3191622" y="1201897"/>
                  <a:ext cx="2837868" cy="1700329"/>
                  <a:chOff x="3191622" y="1201897"/>
                  <a:chExt cx="2837868" cy="1700329"/>
                </a:xfrm>
              </p:grpSpPr>
              <p:grpSp>
                <p:nvGrpSpPr>
                  <p:cNvPr id="71" name="Group 70">
                    <a:extLst>
                      <a:ext uri="{FF2B5EF4-FFF2-40B4-BE49-F238E27FC236}">
                        <a16:creationId xmlns:a16="http://schemas.microsoft.com/office/drawing/2014/main" id="{A6E6DE02-1CA4-AB2F-CBBB-E5AE7C0C9AA3}"/>
                      </a:ext>
                    </a:extLst>
                  </p:cNvPr>
                  <p:cNvGrpSpPr/>
                  <p:nvPr/>
                </p:nvGrpSpPr>
                <p:grpSpPr>
                  <a:xfrm>
                    <a:off x="3191622" y="1201897"/>
                    <a:ext cx="2837868" cy="1700329"/>
                    <a:chOff x="3531072" y="1416582"/>
                    <a:chExt cx="2154274" cy="1145725"/>
                  </a:xfrm>
                </p:grpSpPr>
                <p:grpSp>
                  <p:nvGrpSpPr>
                    <p:cNvPr id="31" name="Group 30">
                      <a:extLst>
                        <a:ext uri="{FF2B5EF4-FFF2-40B4-BE49-F238E27FC236}">
                          <a16:creationId xmlns:a16="http://schemas.microsoft.com/office/drawing/2014/main" id="{F78E85D6-2D87-0E52-A488-1071A7A2D7C5}"/>
                        </a:ext>
                      </a:extLst>
                    </p:cNvPr>
                    <p:cNvGrpSpPr/>
                    <p:nvPr/>
                  </p:nvGrpSpPr>
                  <p:grpSpPr>
                    <a:xfrm>
                      <a:off x="4021720" y="1454823"/>
                      <a:ext cx="1176760" cy="950119"/>
                      <a:chOff x="717630" y="1464469"/>
                      <a:chExt cx="1176760" cy="950119"/>
                    </a:xfrm>
                  </p:grpSpPr>
                  <p:sp>
                    <p:nvSpPr>
                      <p:cNvPr id="32" name="Rectangle 31">
                        <a:extLst>
                          <a:ext uri="{FF2B5EF4-FFF2-40B4-BE49-F238E27FC236}">
                            <a16:creationId xmlns:a16="http://schemas.microsoft.com/office/drawing/2014/main" id="{1C1B455B-03AB-58DC-DF0B-C75E36E316E2}"/>
                          </a:ext>
                        </a:extLst>
                      </p:cNvPr>
                      <p:cNvSpPr/>
                      <p:nvPr/>
                    </p:nvSpPr>
                    <p:spPr>
                      <a:xfrm>
                        <a:off x="807244" y="1464469"/>
                        <a:ext cx="992981" cy="950119"/>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AB250D4E-0257-FE1F-9197-645D2CB60F68}"/>
                          </a:ext>
                        </a:extLst>
                      </p:cNvPr>
                      <p:cNvCxnSpPr/>
                      <p:nvPr/>
                    </p:nvCxnSpPr>
                    <p:spPr>
                      <a:xfrm>
                        <a:off x="717630" y="1504709"/>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4" name="Straight Connector 33">
                        <a:extLst>
                          <a:ext uri="{FF2B5EF4-FFF2-40B4-BE49-F238E27FC236}">
                            <a16:creationId xmlns:a16="http://schemas.microsoft.com/office/drawing/2014/main" id="{33772810-BF20-5221-7E1A-6D55D3088BF1}"/>
                          </a:ext>
                        </a:extLst>
                      </p:cNvPr>
                      <p:cNvCxnSpPr/>
                      <p:nvPr/>
                    </p:nvCxnSpPr>
                    <p:spPr>
                      <a:xfrm>
                        <a:off x="725347" y="2386314"/>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grpSp>
                <p:grpSp>
                  <p:nvGrpSpPr>
                    <p:cNvPr id="49" name="Group 48">
                      <a:extLst>
                        <a:ext uri="{FF2B5EF4-FFF2-40B4-BE49-F238E27FC236}">
                          <a16:creationId xmlns:a16="http://schemas.microsoft.com/office/drawing/2014/main" id="{490D73DB-5568-324A-6049-0DF704975A07}"/>
                        </a:ext>
                      </a:extLst>
                    </p:cNvPr>
                    <p:cNvGrpSpPr/>
                    <p:nvPr/>
                  </p:nvGrpSpPr>
                  <p:grpSpPr>
                    <a:xfrm>
                      <a:off x="4027336" y="1458411"/>
                      <a:ext cx="120195" cy="1103896"/>
                      <a:chOff x="4027336" y="1458411"/>
                      <a:chExt cx="120195" cy="1103896"/>
                    </a:xfrm>
                  </p:grpSpPr>
                  <p:grpSp>
                    <p:nvGrpSpPr>
                      <p:cNvPr id="45" name="Group 44">
                        <a:extLst>
                          <a:ext uri="{FF2B5EF4-FFF2-40B4-BE49-F238E27FC236}">
                            <a16:creationId xmlns:a16="http://schemas.microsoft.com/office/drawing/2014/main" id="{E34101FA-908F-F06F-36AA-9B7535C58EE3}"/>
                          </a:ext>
                        </a:extLst>
                      </p:cNvPr>
                      <p:cNvGrpSpPr/>
                      <p:nvPr/>
                    </p:nvGrpSpPr>
                    <p:grpSpPr>
                      <a:xfrm>
                        <a:off x="4027336" y="1458411"/>
                        <a:ext cx="47044" cy="1103896"/>
                        <a:chOff x="4027336" y="1458411"/>
                        <a:chExt cx="47044" cy="1103896"/>
                      </a:xfrm>
                    </p:grpSpPr>
                    <p:grpSp>
                      <p:nvGrpSpPr>
                        <p:cNvPr id="40" name="Group 39">
                          <a:extLst>
                            <a:ext uri="{FF2B5EF4-FFF2-40B4-BE49-F238E27FC236}">
                              <a16:creationId xmlns:a16="http://schemas.microsoft.com/office/drawing/2014/main" id="{E91D5D40-D75E-0D8B-4BC3-737C8E230312}"/>
                            </a:ext>
                          </a:extLst>
                        </p:cNvPr>
                        <p:cNvGrpSpPr/>
                        <p:nvPr/>
                      </p:nvGrpSpPr>
                      <p:grpSpPr>
                        <a:xfrm>
                          <a:off x="4027336" y="1458411"/>
                          <a:ext cx="45719" cy="1103896"/>
                          <a:chOff x="4027336" y="1458411"/>
                          <a:chExt cx="45719" cy="1103896"/>
                        </a:xfrm>
                      </p:grpSpPr>
                      <p:cxnSp>
                        <p:nvCxnSpPr>
                          <p:cNvPr id="35" name="Straight Connector 34">
                            <a:extLst>
                              <a:ext uri="{FF2B5EF4-FFF2-40B4-BE49-F238E27FC236}">
                                <a16:creationId xmlns:a16="http://schemas.microsoft.com/office/drawing/2014/main" id="{A9DA274F-FC49-0CAA-7174-8E7AD7BF8F65}"/>
                              </a:ext>
                            </a:extLst>
                          </p:cNvPr>
                          <p:cNvCxnSpPr>
                            <a:cxnSpLocks/>
                          </p:cNvCxnSpPr>
                          <p:nvPr/>
                        </p:nvCxnSpPr>
                        <p:spPr>
                          <a:xfrm flipV="1">
                            <a:off x="4048728" y="1458411"/>
                            <a:ext cx="0" cy="1064871"/>
                          </a:xfrm>
                          <a:prstGeom prst="line">
                            <a:avLst/>
                          </a:prstGeom>
                          <a:ln w="66675" cap="rnd" cmpd="dbl">
                            <a:solidFill>
                              <a:schemeClr val="accent2"/>
                            </a:solidFill>
                          </a:ln>
                        </p:spPr>
                        <p:style>
                          <a:lnRef idx="1">
                            <a:schemeClr val="accent2"/>
                          </a:lnRef>
                          <a:fillRef idx="0">
                            <a:schemeClr val="accent2"/>
                          </a:fillRef>
                          <a:effectRef idx="0">
                            <a:schemeClr val="accent2"/>
                          </a:effectRef>
                          <a:fontRef idx="minor">
                            <a:schemeClr val="tx1"/>
                          </a:fontRef>
                        </p:style>
                      </p:cxnSp>
                      <p:sp>
                        <p:nvSpPr>
                          <p:cNvPr id="38" name="Rectangle: Rounded Corners 37">
                            <a:extLst>
                              <a:ext uri="{FF2B5EF4-FFF2-40B4-BE49-F238E27FC236}">
                                <a16:creationId xmlns:a16="http://schemas.microsoft.com/office/drawing/2014/main" id="{C99C0C43-D18C-5EFB-AB8F-3C2F4F3A80D4}"/>
                              </a:ext>
                            </a:extLst>
                          </p:cNvPr>
                          <p:cNvSpPr/>
                          <p:nvPr/>
                        </p:nvSpPr>
                        <p:spPr>
                          <a:xfrm>
                            <a:off x="4027336" y="2516588"/>
                            <a:ext cx="45719" cy="45719"/>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Rounded Corners 38">
                          <a:extLst>
                            <a:ext uri="{FF2B5EF4-FFF2-40B4-BE49-F238E27FC236}">
                              <a16:creationId xmlns:a16="http://schemas.microsoft.com/office/drawing/2014/main" id="{EAF2B7F9-B393-1406-784D-AD6407E753E2}"/>
                            </a:ext>
                          </a:extLst>
                        </p:cNvPr>
                        <p:cNvSpPr/>
                        <p:nvPr/>
                      </p:nvSpPr>
                      <p:spPr>
                        <a:xfrm>
                          <a:off x="4028661" y="2466230"/>
                          <a:ext cx="45719" cy="45719"/>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Oval 46">
                        <a:extLst>
                          <a:ext uri="{FF2B5EF4-FFF2-40B4-BE49-F238E27FC236}">
                            <a16:creationId xmlns:a16="http://schemas.microsoft.com/office/drawing/2014/main" id="{301BD3A7-49E0-A60E-F23B-EF63BA0D2B89}"/>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497FD77E-A33F-6DB7-5A3C-53A1FD6D1117}"/>
                          </a:ext>
                        </a:extLst>
                      </p:cNvPr>
                      <p:cNvSpPr/>
                      <p:nvPr/>
                    </p:nvSpPr>
                    <p:spPr>
                      <a:xfrm>
                        <a:off x="4101812" y="2359494"/>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a:extLst>
                        <a:ext uri="{FF2B5EF4-FFF2-40B4-BE49-F238E27FC236}">
                          <a16:creationId xmlns:a16="http://schemas.microsoft.com/office/drawing/2014/main" id="{901379A7-DF11-DF66-5202-7DA3E65B7AD3}"/>
                        </a:ext>
                      </a:extLst>
                    </p:cNvPr>
                    <p:cNvGrpSpPr/>
                    <p:nvPr/>
                  </p:nvGrpSpPr>
                  <p:grpSpPr>
                    <a:xfrm>
                      <a:off x="5060502" y="1455761"/>
                      <a:ext cx="124410" cy="1103896"/>
                      <a:chOff x="3949970" y="1458411"/>
                      <a:chExt cx="124410" cy="1103896"/>
                    </a:xfrm>
                  </p:grpSpPr>
                  <p:grpSp>
                    <p:nvGrpSpPr>
                      <p:cNvPr id="51" name="Group 50">
                        <a:extLst>
                          <a:ext uri="{FF2B5EF4-FFF2-40B4-BE49-F238E27FC236}">
                            <a16:creationId xmlns:a16="http://schemas.microsoft.com/office/drawing/2014/main" id="{4C54140A-83AB-850F-6C52-80CF44F0485D}"/>
                          </a:ext>
                        </a:extLst>
                      </p:cNvPr>
                      <p:cNvGrpSpPr/>
                      <p:nvPr/>
                    </p:nvGrpSpPr>
                    <p:grpSpPr>
                      <a:xfrm>
                        <a:off x="4027336" y="1458411"/>
                        <a:ext cx="47044" cy="1103896"/>
                        <a:chOff x="4027336" y="1458411"/>
                        <a:chExt cx="47044" cy="1103896"/>
                      </a:xfrm>
                    </p:grpSpPr>
                    <p:grpSp>
                      <p:nvGrpSpPr>
                        <p:cNvPr id="54" name="Group 53">
                          <a:extLst>
                            <a:ext uri="{FF2B5EF4-FFF2-40B4-BE49-F238E27FC236}">
                              <a16:creationId xmlns:a16="http://schemas.microsoft.com/office/drawing/2014/main" id="{FB778EF9-5D5A-CCA0-E0AC-666DEB3A4EA3}"/>
                            </a:ext>
                          </a:extLst>
                        </p:cNvPr>
                        <p:cNvGrpSpPr/>
                        <p:nvPr/>
                      </p:nvGrpSpPr>
                      <p:grpSpPr>
                        <a:xfrm>
                          <a:off x="4027336" y="1458411"/>
                          <a:ext cx="45719" cy="1103896"/>
                          <a:chOff x="4027336" y="1458411"/>
                          <a:chExt cx="45719" cy="1103896"/>
                        </a:xfrm>
                      </p:grpSpPr>
                      <p:cxnSp>
                        <p:nvCxnSpPr>
                          <p:cNvPr id="56" name="Straight Connector 55">
                            <a:extLst>
                              <a:ext uri="{FF2B5EF4-FFF2-40B4-BE49-F238E27FC236}">
                                <a16:creationId xmlns:a16="http://schemas.microsoft.com/office/drawing/2014/main" id="{62A9D649-DFCC-4373-0618-0844F8A67F2A}"/>
                              </a:ext>
                            </a:extLst>
                          </p:cNvPr>
                          <p:cNvCxnSpPr>
                            <a:cxnSpLocks/>
                          </p:cNvCxnSpPr>
                          <p:nvPr/>
                        </p:nvCxnSpPr>
                        <p:spPr>
                          <a:xfrm flipV="1">
                            <a:off x="4048728" y="1458411"/>
                            <a:ext cx="0" cy="1064871"/>
                          </a:xfrm>
                          <a:prstGeom prst="line">
                            <a:avLst/>
                          </a:prstGeom>
                          <a:ln w="66675" cap="rnd" cmpd="dbl">
                            <a:solidFill>
                              <a:schemeClr val="accent2"/>
                            </a:solidFill>
                          </a:ln>
                        </p:spPr>
                        <p:style>
                          <a:lnRef idx="1">
                            <a:schemeClr val="accent2"/>
                          </a:lnRef>
                          <a:fillRef idx="0">
                            <a:schemeClr val="accent2"/>
                          </a:fillRef>
                          <a:effectRef idx="0">
                            <a:schemeClr val="accent2"/>
                          </a:effectRef>
                          <a:fontRef idx="minor">
                            <a:schemeClr val="tx1"/>
                          </a:fontRef>
                        </p:style>
                      </p:cxnSp>
                      <p:sp>
                        <p:nvSpPr>
                          <p:cNvPr id="57" name="Rectangle: Rounded Corners 56">
                            <a:extLst>
                              <a:ext uri="{FF2B5EF4-FFF2-40B4-BE49-F238E27FC236}">
                                <a16:creationId xmlns:a16="http://schemas.microsoft.com/office/drawing/2014/main" id="{42E3DC84-FCDE-FD42-7BE8-84EDEB61F720}"/>
                              </a:ext>
                            </a:extLst>
                          </p:cNvPr>
                          <p:cNvSpPr/>
                          <p:nvPr/>
                        </p:nvSpPr>
                        <p:spPr>
                          <a:xfrm>
                            <a:off x="4027336" y="2516588"/>
                            <a:ext cx="45719" cy="45719"/>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Rectangle: Rounded Corners 54">
                          <a:extLst>
                            <a:ext uri="{FF2B5EF4-FFF2-40B4-BE49-F238E27FC236}">
                              <a16:creationId xmlns:a16="http://schemas.microsoft.com/office/drawing/2014/main" id="{9DDF9252-FDA0-4888-E973-69695E4F9997}"/>
                            </a:ext>
                          </a:extLst>
                        </p:cNvPr>
                        <p:cNvSpPr/>
                        <p:nvPr/>
                      </p:nvSpPr>
                      <p:spPr>
                        <a:xfrm>
                          <a:off x="4028661" y="2466230"/>
                          <a:ext cx="45719" cy="45719"/>
                        </a:xfrm>
                        <a:prstGeom prst="round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Oval 51">
                        <a:extLst>
                          <a:ext uri="{FF2B5EF4-FFF2-40B4-BE49-F238E27FC236}">
                            <a16:creationId xmlns:a16="http://schemas.microsoft.com/office/drawing/2014/main" id="{492970C1-DC03-3A35-39D7-D5D378A6D389}"/>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3FD4508E-EF05-58F8-954B-A7DC94AFBF65}"/>
                          </a:ext>
                        </a:extLst>
                      </p:cNvPr>
                      <p:cNvSpPr/>
                      <p:nvPr/>
                    </p:nvSpPr>
                    <p:spPr>
                      <a:xfrm>
                        <a:off x="3949970" y="2361633"/>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7" name="Picture 66">
                      <a:extLst>
                        <a:ext uri="{FF2B5EF4-FFF2-40B4-BE49-F238E27FC236}">
                          <a16:creationId xmlns:a16="http://schemas.microsoft.com/office/drawing/2014/main" id="{23F0F0E6-7C58-CC88-00E7-B33C90728C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60530">
                      <a:off x="3531072" y="2262071"/>
                      <a:ext cx="424235" cy="260686"/>
                    </a:xfrm>
                    <a:prstGeom prst="rect">
                      <a:avLst/>
                    </a:prstGeom>
                  </p:spPr>
                </p:pic>
                <p:pic>
                  <p:nvPicPr>
                    <p:cNvPr id="68" name="Picture 67">
                      <a:extLst>
                        <a:ext uri="{FF2B5EF4-FFF2-40B4-BE49-F238E27FC236}">
                          <a16:creationId xmlns:a16="http://schemas.microsoft.com/office/drawing/2014/main" id="{1C34529B-914F-B6A2-3DCF-EE7D4E0732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30590" flipH="1">
                      <a:off x="5261111" y="2239544"/>
                      <a:ext cx="424235" cy="260686"/>
                    </a:xfrm>
                    <a:prstGeom prst="rect">
                      <a:avLst/>
                    </a:prstGeom>
                  </p:spPr>
                </p:pic>
                <p:pic>
                  <p:nvPicPr>
                    <p:cNvPr id="69" name="Picture 68">
                      <a:extLst>
                        <a:ext uri="{FF2B5EF4-FFF2-40B4-BE49-F238E27FC236}">
                          <a16:creationId xmlns:a16="http://schemas.microsoft.com/office/drawing/2014/main" id="{DE1E72C2-B16C-DE58-BCCF-37EA2EE878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60530">
                      <a:off x="3531705" y="1416582"/>
                      <a:ext cx="424235" cy="260686"/>
                    </a:xfrm>
                    <a:prstGeom prst="rect">
                      <a:avLst/>
                    </a:prstGeom>
                  </p:spPr>
                </p:pic>
                <p:pic>
                  <p:nvPicPr>
                    <p:cNvPr id="70" name="Picture 69">
                      <a:extLst>
                        <a:ext uri="{FF2B5EF4-FFF2-40B4-BE49-F238E27FC236}">
                          <a16:creationId xmlns:a16="http://schemas.microsoft.com/office/drawing/2014/main" id="{800B11C2-4B8A-B7A3-C36E-FF66A5779B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30590" flipH="1">
                      <a:off x="5222679" y="1429836"/>
                      <a:ext cx="424235" cy="260686"/>
                    </a:xfrm>
                    <a:prstGeom prst="rect">
                      <a:avLst/>
                    </a:prstGeom>
                  </p:spPr>
                </p:pic>
              </p:grpSp>
              <p:sp>
                <p:nvSpPr>
                  <p:cNvPr id="72" name="TextBox 71">
                    <a:extLst>
                      <a:ext uri="{FF2B5EF4-FFF2-40B4-BE49-F238E27FC236}">
                        <a16:creationId xmlns:a16="http://schemas.microsoft.com/office/drawing/2014/main" id="{4510D448-9F73-255D-D07C-67C47C878F1F}"/>
                      </a:ext>
                    </a:extLst>
                  </p:cNvPr>
                  <p:cNvSpPr txBox="1"/>
                  <p:nvPr/>
                </p:nvSpPr>
                <p:spPr>
                  <a:xfrm>
                    <a:off x="4026254" y="1606164"/>
                    <a:ext cx="1167692" cy="646331"/>
                  </a:xfrm>
                  <a:prstGeom prst="rect">
                    <a:avLst/>
                  </a:prstGeom>
                  <a:noFill/>
                </p:spPr>
                <p:txBody>
                  <a:bodyPr wrap="none" rtlCol="0">
                    <a:spAutoFit/>
                  </a:bodyPr>
                  <a:lstStyle/>
                  <a:p>
                    <a:pPr algn="ctr"/>
                    <a:r>
                      <a:rPr lang="en-US" dirty="0"/>
                      <a:t>ACTC</a:t>
                    </a:r>
                  </a:p>
                  <a:p>
                    <a:pPr algn="ctr"/>
                    <a:r>
                      <a:rPr lang="en-US" dirty="0"/>
                      <a:t>Terra Bella</a:t>
                    </a:r>
                  </a:p>
                </p:txBody>
              </p:sp>
            </p:grpSp>
            <p:sp>
              <p:nvSpPr>
                <p:cNvPr id="76" name="Arrow: Right 75">
                  <a:extLst>
                    <a:ext uri="{FF2B5EF4-FFF2-40B4-BE49-F238E27FC236}">
                      <a16:creationId xmlns:a16="http://schemas.microsoft.com/office/drawing/2014/main" id="{DDBAC47F-97C2-1587-1753-B5CA306929D9}"/>
                    </a:ext>
                  </a:extLst>
                </p:cNvPr>
                <p:cNvSpPr/>
                <p:nvPr/>
              </p:nvSpPr>
              <p:spPr>
                <a:xfrm rot="3378110">
                  <a:off x="3584805" y="2355134"/>
                  <a:ext cx="295607" cy="96879"/>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Arrow: Right 16">
                <a:extLst>
                  <a:ext uri="{FF2B5EF4-FFF2-40B4-BE49-F238E27FC236}">
                    <a16:creationId xmlns:a16="http://schemas.microsoft.com/office/drawing/2014/main" id="{574332E8-3EDF-CB17-7B9F-CEF6A826EE71}"/>
                  </a:ext>
                </a:extLst>
              </p:cNvPr>
              <p:cNvSpPr/>
              <p:nvPr/>
            </p:nvSpPr>
            <p:spPr>
              <a:xfrm rot="7416572">
                <a:off x="6975375" y="2990879"/>
                <a:ext cx="295607" cy="96879"/>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1B1DBCFB-483E-A6E6-52E3-B8B9D4C769B1}"/>
                  </a:ext>
                </a:extLst>
              </p:cNvPr>
              <p:cNvSpPr/>
              <p:nvPr/>
            </p:nvSpPr>
            <p:spPr>
              <a:xfrm>
                <a:off x="5479859" y="3143250"/>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Rounded Corners 112">
                <a:extLst>
                  <a:ext uri="{FF2B5EF4-FFF2-40B4-BE49-F238E27FC236}">
                    <a16:creationId xmlns:a16="http://schemas.microsoft.com/office/drawing/2014/main" id="{FFB8ADF6-A32B-4E5F-1E96-C398925B467C}"/>
                  </a:ext>
                </a:extLst>
              </p:cNvPr>
              <p:cNvSpPr/>
              <p:nvPr/>
            </p:nvSpPr>
            <p:spPr>
              <a:xfrm>
                <a:off x="6871082" y="3143250"/>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Arrow: Right 114">
              <a:extLst>
                <a:ext uri="{FF2B5EF4-FFF2-40B4-BE49-F238E27FC236}">
                  <a16:creationId xmlns:a16="http://schemas.microsoft.com/office/drawing/2014/main" id="{3DDFC632-7ADB-0890-E132-8DBEE728C372}"/>
                </a:ext>
              </a:extLst>
            </p:cNvPr>
            <p:cNvSpPr/>
            <p:nvPr/>
          </p:nvSpPr>
          <p:spPr>
            <a:xfrm>
              <a:off x="8309256" y="1927508"/>
              <a:ext cx="295607" cy="96879"/>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690A777-3015-BA80-2C55-6BEDF84D167B}"/>
                </a:ext>
              </a:extLst>
            </p:cNvPr>
            <p:cNvSpPr/>
            <p:nvPr/>
          </p:nvSpPr>
          <p:spPr>
            <a:xfrm>
              <a:off x="5911703" y="2254102"/>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0BF0FDA-7A4D-15F7-4B4E-EA9385EC702E}"/>
                </a:ext>
              </a:extLst>
            </p:cNvPr>
            <p:cNvSpPr/>
            <p:nvPr/>
          </p:nvSpPr>
          <p:spPr>
            <a:xfrm>
              <a:off x="7474689" y="2257646"/>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FD0E3BDD-A4B9-2A86-CBA9-438991332582}"/>
              </a:ext>
            </a:extLst>
          </p:cNvPr>
          <p:cNvGrpSpPr/>
          <p:nvPr/>
        </p:nvGrpSpPr>
        <p:grpSpPr>
          <a:xfrm>
            <a:off x="5041106" y="3515371"/>
            <a:ext cx="3779043" cy="3057842"/>
            <a:chOff x="4907756" y="3543946"/>
            <a:chExt cx="3779043" cy="3057842"/>
          </a:xfrm>
        </p:grpSpPr>
        <p:sp>
          <p:nvSpPr>
            <p:cNvPr id="9" name="Oval 8">
              <a:extLst>
                <a:ext uri="{FF2B5EF4-FFF2-40B4-BE49-F238E27FC236}">
                  <a16:creationId xmlns:a16="http://schemas.microsoft.com/office/drawing/2014/main" id="{C113AA87-A0AB-C52F-933E-E4D48708CCE0}"/>
                </a:ext>
              </a:extLst>
            </p:cNvPr>
            <p:cNvSpPr/>
            <p:nvPr/>
          </p:nvSpPr>
          <p:spPr>
            <a:xfrm>
              <a:off x="4907756" y="3656338"/>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4</a:t>
              </a:r>
            </a:p>
          </p:txBody>
        </p:sp>
        <p:sp>
          <p:nvSpPr>
            <p:cNvPr id="16" name="TextBox 15">
              <a:extLst>
                <a:ext uri="{FF2B5EF4-FFF2-40B4-BE49-F238E27FC236}">
                  <a16:creationId xmlns:a16="http://schemas.microsoft.com/office/drawing/2014/main" id="{D35656CB-C9D6-6EA4-B48A-7935FCB2A5CB}"/>
                </a:ext>
              </a:extLst>
            </p:cNvPr>
            <p:cNvSpPr txBox="1"/>
            <p:nvPr/>
          </p:nvSpPr>
          <p:spPr>
            <a:xfrm>
              <a:off x="5164454" y="3543946"/>
              <a:ext cx="3522345" cy="646331"/>
            </a:xfrm>
            <a:prstGeom prst="rect">
              <a:avLst/>
            </a:prstGeom>
            <a:noFill/>
          </p:spPr>
          <p:txBody>
            <a:bodyPr wrap="square" rtlCol="0">
              <a:noAutofit/>
            </a:bodyPr>
            <a:lstStyle/>
            <a:p>
              <a:r>
                <a:rPr lang="en-US" sz="1200" dirty="0"/>
                <a:t>Install (4) Black Bungees.  Pinch the free end loop and pass thru the grommet hole then pass around side post and secure loop around plastic ball. Center Banner at this stage so all bungees are stretched equally.</a:t>
              </a:r>
            </a:p>
          </p:txBody>
        </p:sp>
        <p:grpSp>
          <p:nvGrpSpPr>
            <p:cNvPr id="25" name="Group 24">
              <a:extLst>
                <a:ext uri="{FF2B5EF4-FFF2-40B4-BE49-F238E27FC236}">
                  <a16:creationId xmlns:a16="http://schemas.microsoft.com/office/drawing/2014/main" id="{3C8338A8-9209-AC5A-8F4B-85EB19E4CFA6}"/>
                </a:ext>
              </a:extLst>
            </p:cNvPr>
            <p:cNvGrpSpPr/>
            <p:nvPr/>
          </p:nvGrpSpPr>
          <p:grpSpPr>
            <a:xfrm>
              <a:off x="5742051" y="4771356"/>
              <a:ext cx="2306855" cy="1830432"/>
              <a:chOff x="5550027" y="4442172"/>
              <a:chExt cx="2306855" cy="1830432"/>
            </a:xfrm>
          </p:grpSpPr>
          <p:sp>
            <p:nvSpPr>
              <p:cNvPr id="181" name="Rectangle 180">
                <a:extLst>
                  <a:ext uri="{FF2B5EF4-FFF2-40B4-BE49-F238E27FC236}">
                    <a16:creationId xmlns:a16="http://schemas.microsoft.com/office/drawing/2014/main" id="{40947278-1AF7-BFF8-5AEF-0E942DB3D348}"/>
                  </a:ext>
                </a:extLst>
              </p:cNvPr>
              <p:cNvSpPr/>
              <p:nvPr/>
            </p:nvSpPr>
            <p:spPr>
              <a:xfrm>
                <a:off x="6075301" y="4442172"/>
                <a:ext cx="1308072" cy="1410037"/>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2" name="Straight Connector 181">
                <a:extLst>
                  <a:ext uri="{FF2B5EF4-FFF2-40B4-BE49-F238E27FC236}">
                    <a16:creationId xmlns:a16="http://schemas.microsoft.com/office/drawing/2014/main" id="{C02AFEEE-0F44-2AD9-CCC5-8A5F05804924}"/>
                  </a:ext>
                </a:extLst>
              </p:cNvPr>
              <p:cNvCxnSpPr/>
              <p:nvPr/>
            </p:nvCxnSpPr>
            <p:spPr>
              <a:xfrm>
                <a:off x="5957251" y="4501891"/>
                <a:ext cx="1540002"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83" name="Straight Connector 182">
                <a:extLst>
                  <a:ext uri="{FF2B5EF4-FFF2-40B4-BE49-F238E27FC236}">
                    <a16:creationId xmlns:a16="http://schemas.microsoft.com/office/drawing/2014/main" id="{6D5B23AB-AA6B-2710-4F70-4F8331570116}"/>
                  </a:ext>
                </a:extLst>
              </p:cNvPr>
              <p:cNvCxnSpPr/>
              <p:nvPr/>
            </p:nvCxnSpPr>
            <p:spPr>
              <a:xfrm>
                <a:off x="5967417" y="5810249"/>
                <a:ext cx="1540002"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grpSp>
            <p:nvGrpSpPr>
              <p:cNvPr id="161" name="Group 160">
                <a:extLst>
                  <a:ext uri="{FF2B5EF4-FFF2-40B4-BE49-F238E27FC236}">
                    <a16:creationId xmlns:a16="http://schemas.microsoft.com/office/drawing/2014/main" id="{B4041EEE-1B53-FAE0-BBFA-BC2F3E7EA01C}"/>
                  </a:ext>
                </a:extLst>
              </p:cNvPr>
              <p:cNvGrpSpPr/>
              <p:nvPr/>
            </p:nvGrpSpPr>
            <p:grpSpPr>
              <a:xfrm>
                <a:off x="5961158" y="4447497"/>
                <a:ext cx="63717" cy="1580336"/>
                <a:chOff x="4024686" y="1458411"/>
                <a:chExt cx="48369" cy="1064871"/>
              </a:xfrm>
            </p:grpSpPr>
            <p:cxnSp>
              <p:nvCxnSpPr>
                <p:cNvPr id="179" name="Straight Connector 178">
                  <a:extLst>
                    <a:ext uri="{FF2B5EF4-FFF2-40B4-BE49-F238E27FC236}">
                      <a16:creationId xmlns:a16="http://schemas.microsoft.com/office/drawing/2014/main" id="{36AF0093-331B-9E09-57E3-2087C710E61A}"/>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175" name="Oval 174">
                  <a:extLst>
                    <a:ext uri="{FF2B5EF4-FFF2-40B4-BE49-F238E27FC236}">
                      <a16:creationId xmlns:a16="http://schemas.microsoft.com/office/drawing/2014/main" id="{73390217-29A4-7C35-6E34-8DE7272E5F39}"/>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a:extLst>
                    <a:ext uri="{FF2B5EF4-FFF2-40B4-BE49-F238E27FC236}">
                      <a16:creationId xmlns:a16="http://schemas.microsoft.com/office/drawing/2014/main" id="{5798D32E-ECD3-9434-F80D-04A3F2A3A82F}"/>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2" name="Group 161">
                <a:extLst>
                  <a:ext uri="{FF2B5EF4-FFF2-40B4-BE49-F238E27FC236}">
                    <a16:creationId xmlns:a16="http://schemas.microsoft.com/office/drawing/2014/main" id="{10E25889-5F2C-BE40-827E-EA6AA3DD094A}"/>
                  </a:ext>
                </a:extLst>
              </p:cNvPr>
              <p:cNvGrpSpPr/>
              <p:nvPr/>
            </p:nvGrpSpPr>
            <p:grpSpPr>
              <a:xfrm>
                <a:off x="7424083" y="4443564"/>
                <a:ext cx="63717" cy="1580336"/>
                <a:chOff x="4024686" y="1458411"/>
                <a:chExt cx="48369" cy="1064871"/>
              </a:xfrm>
            </p:grpSpPr>
            <p:cxnSp>
              <p:nvCxnSpPr>
                <p:cNvPr id="172" name="Straight Connector 171">
                  <a:extLst>
                    <a:ext uri="{FF2B5EF4-FFF2-40B4-BE49-F238E27FC236}">
                      <a16:creationId xmlns:a16="http://schemas.microsoft.com/office/drawing/2014/main" id="{65ED2811-4ED3-84D1-267C-3C83AAC44564}"/>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168" name="Oval 167">
                  <a:extLst>
                    <a:ext uri="{FF2B5EF4-FFF2-40B4-BE49-F238E27FC236}">
                      <a16:creationId xmlns:a16="http://schemas.microsoft.com/office/drawing/2014/main" id="{C76786E2-7FAB-6A45-C12E-81B0164090A3}"/>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a:extLst>
                    <a:ext uri="{FF2B5EF4-FFF2-40B4-BE49-F238E27FC236}">
                      <a16:creationId xmlns:a16="http://schemas.microsoft.com/office/drawing/2014/main" id="{C38B5EB8-B1F9-8167-6149-70AB97151A20}"/>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9" name="TextBox 158">
                <a:extLst>
                  <a:ext uri="{FF2B5EF4-FFF2-40B4-BE49-F238E27FC236}">
                    <a16:creationId xmlns:a16="http://schemas.microsoft.com/office/drawing/2014/main" id="{BCD40B9B-BB80-1A35-A16D-97454805A4F3}"/>
                  </a:ext>
                </a:extLst>
              </p:cNvPr>
              <p:cNvSpPr txBox="1"/>
              <p:nvPr/>
            </p:nvSpPr>
            <p:spPr>
              <a:xfrm>
                <a:off x="6145543" y="4789686"/>
                <a:ext cx="1167692" cy="646331"/>
              </a:xfrm>
              <a:prstGeom prst="rect">
                <a:avLst/>
              </a:prstGeom>
              <a:noFill/>
            </p:spPr>
            <p:txBody>
              <a:bodyPr wrap="none" rtlCol="0">
                <a:spAutoFit/>
              </a:bodyPr>
              <a:lstStyle/>
              <a:p>
                <a:pPr algn="ctr"/>
                <a:r>
                  <a:rPr lang="en-US" dirty="0"/>
                  <a:t>ACTC</a:t>
                </a:r>
              </a:p>
              <a:p>
                <a:pPr algn="ctr"/>
                <a:r>
                  <a:rPr lang="en-US" dirty="0"/>
                  <a:t>Terra Bella</a:t>
                </a:r>
              </a:p>
            </p:txBody>
          </p:sp>
          <p:grpSp>
            <p:nvGrpSpPr>
              <p:cNvPr id="184" name="Group 183">
                <a:extLst>
                  <a:ext uri="{FF2B5EF4-FFF2-40B4-BE49-F238E27FC236}">
                    <a16:creationId xmlns:a16="http://schemas.microsoft.com/office/drawing/2014/main" id="{E3EDE3FC-1180-7D1E-FD64-4E010DB32283}"/>
                  </a:ext>
                </a:extLst>
              </p:cNvPr>
              <p:cNvGrpSpPr/>
              <p:nvPr/>
            </p:nvGrpSpPr>
            <p:grpSpPr>
              <a:xfrm>
                <a:off x="5938560" y="5905519"/>
                <a:ext cx="111318" cy="341906"/>
                <a:chOff x="756696" y="5066307"/>
                <a:chExt cx="111318" cy="341906"/>
              </a:xfrm>
            </p:grpSpPr>
            <p:sp>
              <p:nvSpPr>
                <p:cNvPr id="185" name="Rectangle: Rounded Corners 184">
                  <a:extLst>
                    <a:ext uri="{FF2B5EF4-FFF2-40B4-BE49-F238E27FC236}">
                      <a16:creationId xmlns:a16="http://schemas.microsoft.com/office/drawing/2014/main" id="{FDB73C66-8050-B3F1-97B0-BFFACC3C2A39}"/>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a:extLst>
                    <a:ext uri="{FF2B5EF4-FFF2-40B4-BE49-F238E27FC236}">
                      <a16:creationId xmlns:a16="http://schemas.microsoft.com/office/drawing/2014/main" id="{F7452D55-6F79-2C6D-9C00-ED8823867034}"/>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a:extLst>
                    <a:ext uri="{FF2B5EF4-FFF2-40B4-BE49-F238E27FC236}">
                      <a16:creationId xmlns:a16="http://schemas.microsoft.com/office/drawing/2014/main" id="{81EBE091-7724-04FD-F277-1325145D1872}"/>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8" name="Group 187">
                <a:extLst>
                  <a:ext uri="{FF2B5EF4-FFF2-40B4-BE49-F238E27FC236}">
                    <a16:creationId xmlns:a16="http://schemas.microsoft.com/office/drawing/2014/main" id="{8D2ACE98-A66D-67DE-9338-AFDF5EEC1717}"/>
                  </a:ext>
                </a:extLst>
              </p:cNvPr>
              <p:cNvGrpSpPr/>
              <p:nvPr/>
            </p:nvGrpSpPr>
            <p:grpSpPr>
              <a:xfrm>
                <a:off x="7394975" y="5930698"/>
                <a:ext cx="111318" cy="341906"/>
                <a:chOff x="756696" y="5066307"/>
                <a:chExt cx="111318" cy="341906"/>
              </a:xfrm>
            </p:grpSpPr>
            <p:sp>
              <p:nvSpPr>
                <p:cNvPr id="189" name="Rectangle: Rounded Corners 188">
                  <a:extLst>
                    <a:ext uri="{FF2B5EF4-FFF2-40B4-BE49-F238E27FC236}">
                      <a16:creationId xmlns:a16="http://schemas.microsoft.com/office/drawing/2014/main" id="{5DC93AAC-B5B2-3E82-7EC8-C92BC4C094E3}"/>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a:extLst>
                    <a:ext uri="{FF2B5EF4-FFF2-40B4-BE49-F238E27FC236}">
                      <a16:creationId xmlns:a16="http://schemas.microsoft.com/office/drawing/2014/main" id="{1E31C44B-29B9-5348-F9E0-750C3E7AA610}"/>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a:extLst>
                    <a:ext uri="{FF2B5EF4-FFF2-40B4-BE49-F238E27FC236}">
                      <a16:creationId xmlns:a16="http://schemas.microsoft.com/office/drawing/2014/main" id="{9650D220-378A-390A-0F55-51F999183537}"/>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7" name="Rectangle: Rounded Corners 156">
                <a:extLst>
                  <a:ext uri="{FF2B5EF4-FFF2-40B4-BE49-F238E27FC236}">
                    <a16:creationId xmlns:a16="http://schemas.microsoft.com/office/drawing/2014/main" id="{B76517B6-CF9C-B5EC-E957-35B427A61F8C}"/>
                  </a:ext>
                </a:extLst>
              </p:cNvPr>
              <p:cNvSpPr/>
              <p:nvPr/>
            </p:nvSpPr>
            <p:spPr>
              <a:xfrm>
                <a:off x="5994099" y="5704057"/>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Rounded Corners 162">
                <a:extLst>
                  <a:ext uri="{FF2B5EF4-FFF2-40B4-BE49-F238E27FC236}">
                    <a16:creationId xmlns:a16="http://schemas.microsoft.com/office/drawing/2014/main" id="{2D72B543-A6A1-BABA-EACC-D6C60A459AE3}"/>
                  </a:ext>
                </a:extLst>
              </p:cNvPr>
              <p:cNvSpPr/>
              <p:nvPr/>
            </p:nvSpPr>
            <p:spPr>
              <a:xfrm>
                <a:off x="7396339" y="5704057"/>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7" name="Group 286">
                <a:extLst>
                  <a:ext uri="{FF2B5EF4-FFF2-40B4-BE49-F238E27FC236}">
                    <a16:creationId xmlns:a16="http://schemas.microsoft.com/office/drawing/2014/main" id="{1D676F21-4C34-D900-BD3A-E281249BB6C6}"/>
                  </a:ext>
                </a:extLst>
              </p:cNvPr>
              <p:cNvGrpSpPr/>
              <p:nvPr/>
            </p:nvGrpSpPr>
            <p:grpSpPr>
              <a:xfrm>
                <a:off x="5550027" y="4590667"/>
                <a:ext cx="2068830" cy="1191312"/>
                <a:chOff x="5427345" y="4837555"/>
                <a:chExt cx="2068830" cy="1191312"/>
              </a:xfrm>
            </p:grpSpPr>
            <p:sp>
              <p:nvSpPr>
                <p:cNvPr id="194" name="Oval 193">
                  <a:extLst>
                    <a:ext uri="{FF2B5EF4-FFF2-40B4-BE49-F238E27FC236}">
                      <a16:creationId xmlns:a16="http://schemas.microsoft.com/office/drawing/2014/main" id="{F1805078-8E2B-7244-5FD8-6BDAEEF90379}"/>
                    </a:ext>
                  </a:extLst>
                </p:cNvPr>
                <p:cNvSpPr/>
                <p:nvPr/>
              </p:nvSpPr>
              <p:spPr>
                <a:xfrm>
                  <a:off x="6029325" y="4867275"/>
                  <a:ext cx="76200" cy="7620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a:extLst>
                    <a:ext uri="{FF2B5EF4-FFF2-40B4-BE49-F238E27FC236}">
                      <a16:creationId xmlns:a16="http://schemas.microsoft.com/office/drawing/2014/main" id="{38E1D8C7-DCF1-2AF5-560D-799662F71E71}"/>
                    </a:ext>
                  </a:extLst>
                </p:cNvPr>
                <p:cNvSpPr/>
                <p:nvPr/>
              </p:nvSpPr>
              <p:spPr>
                <a:xfrm>
                  <a:off x="6038850" y="5934075"/>
                  <a:ext cx="76200" cy="7620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Oval 199">
                  <a:extLst>
                    <a:ext uri="{FF2B5EF4-FFF2-40B4-BE49-F238E27FC236}">
                      <a16:creationId xmlns:a16="http://schemas.microsoft.com/office/drawing/2014/main" id="{CA322D68-E80D-5198-C1A5-091AA62ACE45}"/>
                    </a:ext>
                  </a:extLst>
                </p:cNvPr>
                <p:cNvSpPr/>
                <p:nvPr/>
              </p:nvSpPr>
              <p:spPr>
                <a:xfrm>
                  <a:off x="7210425" y="5934075"/>
                  <a:ext cx="76200" cy="7620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Oval 200">
                  <a:extLst>
                    <a:ext uri="{FF2B5EF4-FFF2-40B4-BE49-F238E27FC236}">
                      <a16:creationId xmlns:a16="http://schemas.microsoft.com/office/drawing/2014/main" id="{3F40AF64-C9EF-326C-9C5E-C8FDA98F5C56}"/>
                    </a:ext>
                  </a:extLst>
                </p:cNvPr>
                <p:cNvSpPr/>
                <p:nvPr/>
              </p:nvSpPr>
              <p:spPr>
                <a:xfrm>
                  <a:off x="7219950" y="4867275"/>
                  <a:ext cx="76200" cy="7620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0" name="Group 289">
                  <a:extLst>
                    <a:ext uri="{FF2B5EF4-FFF2-40B4-BE49-F238E27FC236}">
                      <a16:creationId xmlns:a16="http://schemas.microsoft.com/office/drawing/2014/main" id="{0D0D458F-E7FE-317A-B7C7-4689D88D3433}"/>
                    </a:ext>
                  </a:extLst>
                </p:cNvPr>
                <p:cNvGrpSpPr/>
                <p:nvPr/>
              </p:nvGrpSpPr>
              <p:grpSpPr>
                <a:xfrm>
                  <a:off x="5427345" y="4837555"/>
                  <a:ext cx="438648" cy="128546"/>
                  <a:chOff x="6217920" y="5028055"/>
                  <a:chExt cx="438648" cy="128546"/>
                </a:xfrm>
              </p:grpSpPr>
              <p:grpSp>
                <p:nvGrpSpPr>
                  <p:cNvPr id="268" name="Group 267">
                    <a:extLst>
                      <a:ext uri="{FF2B5EF4-FFF2-40B4-BE49-F238E27FC236}">
                        <a16:creationId xmlns:a16="http://schemas.microsoft.com/office/drawing/2014/main" id="{C491D6E6-B603-CDCB-5B8C-ADB04D932D25}"/>
                      </a:ext>
                    </a:extLst>
                  </p:cNvPr>
                  <p:cNvGrpSpPr/>
                  <p:nvPr/>
                </p:nvGrpSpPr>
                <p:grpSpPr>
                  <a:xfrm>
                    <a:off x="6217920" y="5051909"/>
                    <a:ext cx="238539" cy="95416"/>
                    <a:chOff x="6217920" y="4484536"/>
                    <a:chExt cx="238539" cy="95416"/>
                  </a:xfrm>
                </p:grpSpPr>
                <p:sp>
                  <p:nvSpPr>
                    <p:cNvPr id="273" name="Oval 272">
                      <a:extLst>
                        <a:ext uri="{FF2B5EF4-FFF2-40B4-BE49-F238E27FC236}">
                          <a16:creationId xmlns:a16="http://schemas.microsoft.com/office/drawing/2014/main" id="{69EE88F6-2F57-523A-DD45-E70702D1D4AE}"/>
                        </a:ext>
                      </a:extLst>
                    </p:cNvPr>
                    <p:cNvSpPr/>
                    <p:nvPr/>
                  </p:nvSpPr>
                  <p:spPr>
                    <a:xfrm>
                      <a:off x="6217920" y="4484536"/>
                      <a:ext cx="238539" cy="95415"/>
                    </a:xfrm>
                    <a:prstGeom prst="ellipse">
                      <a:avLst/>
                    </a:prstGeom>
                    <a:solidFill>
                      <a:schemeClr val="bg1"/>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Oval 273">
                      <a:extLst>
                        <a:ext uri="{FF2B5EF4-FFF2-40B4-BE49-F238E27FC236}">
                          <a16:creationId xmlns:a16="http://schemas.microsoft.com/office/drawing/2014/main" id="{07E4778F-D7E1-F87D-FD32-001D51F17B97}"/>
                        </a:ext>
                      </a:extLst>
                    </p:cNvPr>
                    <p:cNvSpPr/>
                    <p:nvPr/>
                  </p:nvSpPr>
                  <p:spPr>
                    <a:xfrm>
                      <a:off x="6217921" y="4508390"/>
                      <a:ext cx="71562" cy="7156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0" name="Arrow: Right 269">
                    <a:extLst>
                      <a:ext uri="{FF2B5EF4-FFF2-40B4-BE49-F238E27FC236}">
                        <a16:creationId xmlns:a16="http://schemas.microsoft.com/office/drawing/2014/main" id="{13980C69-2BFB-8D17-5655-05CDE635D17F}"/>
                      </a:ext>
                    </a:extLst>
                  </p:cNvPr>
                  <p:cNvSpPr/>
                  <p:nvPr/>
                </p:nvSpPr>
                <p:spPr>
                  <a:xfrm>
                    <a:off x="6512118" y="5028055"/>
                    <a:ext cx="144450" cy="128546"/>
                  </a:xfrm>
                  <a:prstGeom prst="rightArrow">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9" name="Group 278">
                  <a:extLst>
                    <a:ext uri="{FF2B5EF4-FFF2-40B4-BE49-F238E27FC236}">
                      <a16:creationId xmlns:a16="http://schemas.microsoft.com/office/drawing/2014/main" id="{1F0AB16A-BF2D-BEC4-F584-D7BAEA6A4523}"/>
                    </a:ext>
                  </a:extLst>
                </p:cNvPr>
                <p:cNvGrpSpPr/>
                <p:nvPr/>
              </p:nvGrpSpPr>
              <p:grpSpPr>
                <a:xfrm>
                  <a:off x="5819775" y="5915025"/>
                  <a:ext cx="257175" cy="113842"/>
                  <a:chOff x="6791325" y="4267200"/>
                  <a:chExt cx="257175" cy="113842"/>
                </a:xfrm>
              </p:grpSpPr>
              <p:sp>
                <p:nvSpPr>
                  <p:cNvPr id="275" name="Oval 274">
                    <a:extLst>
                      <a:ext uri="{FF2B5EF4-FFF2-40B4-BE49-F238E27FC236}">
                        <a16:creationId xmlns:a16="http://schemas.microsoft.com/office/drawing/2014/main" id="{14873685-CBF8-9B41-1A89-9EB1D70001EB}"/>
                      </a:ext>
                    </a:extLst>
                  </p:cNvPr>
                  <p:cNvSpPr/>
                  <p:nvPr/>
                </p:nvSpPr>
                <p:spPr>
                  <a:xfrm>
                    <a:off x="6815769" y="4267200"/>
                    <a:ext cx="232731" cy="113842"/>
                  </a:xfrm>
                  <a:prstGeom prst="ellipse">
                    <a:avLst/>
                  </a:prstGeom>
                  <a:solidFill>
                    <a:srgbClr val="FFFFFF">
                      <a:alpha val="30196"/>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Oval 277">
                    <a:extLst>
                      <a:ext uri="{FF2B5EF4-FFF2-40B4-BE49-F238E27FC236}">
                        <a16:creationId xmlns:a16="http://schemas.microsoft.com/office/drawing/2014/main" id="{1D5D0CBC-C9B0-44D1-72C4-796BB3083D71}"/>
                      </a:ext>
                    </a:extLst>
                  </p:cNvPr>
                  <p:cNvSpPr/>
                  <p:nvPr/>
                </p:nvSpPr>
                <p:spPr>
                  <a:xfrm>
                    <a:off x="6791325" y="4296832"/>
                    <a:ext cx="57490" cy="65617"/>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0" name="Group 279">
                  <a:extLst>
                    <a:ext uri="{FF2B5EF4-FFF2-40B4-BE49-F238E27FC236}">
                      <a16:creationId xmlns:a16="http://schemas.microsoft.com/office/drawing/2014/main" id="{59852A75-F3E6-E5CC-47C5-FF81DB0FF539}"/>
                    </a:ext>
                  </a:extLst>
                </p:cNvPr>
                <p:cNvGrpSpPr/>
                <p:nvPr/>
              </p:nvGrpSpPr>
              <p:grpSpPr>
                <a:xfrm flipH="1">
                  <a:off x="7239000" y="4867275"/>
                  <a:ext cx="257175" cy="113842"/>
                  <a:chOff x="6791325" y="4267200"/>
                  <a:chExt cx="257175" cy="113842"/>
                </a:xfrm>
              </p:grpSpPr>
              <p:sp>
                <p:nvSpPr>
                  <p:cNvPr id="281" name="Oval 280">
                    <a:extLst>
                      <a:ext uri="{FF2B5EF4-FFF2-40B4-BE49-F238E27FC236}">
                        <a16:creationId xmlns:a16="http://schemas.microsoft.com/office/drawing/2014/main" id="{56D9F4AA-6917-9606-4621-4A402522AAC3}"/>
                      </a:ext>
                    </a:extLst>
                  </p:cNvPr>
                  <p:cNvSpPr/>
                  <p:nvPr/>
                </p:nvSpPr>
                <p:spPr>
                  <a:xfrm>
                    <a:off x="6815769" y="4267200"/>
                    <a:ext cx="232731" cy="113842"/>
                  </a:xfrm>
                  <a:prstGeom prst="ellipse">
                    <a:avLst/>
                  </a:prstGeom>
                  <a:solidFill>
                    <a:srgbClr val="FFFFFF">
                      <a:alpha val="30196"/>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Oval 281">
                    <a:extLst>
                      <a:ext uri="{FF2B5EF4-FFF2-40B4-BE49-F238E27FC236}">
                        <a16:creationId xmlns:a16="http://schemas.microsoft.com/office/drawing/2014/main" id="{59A1426B-1A0E-76F9-7D91-839523C50C85}"/>
                      </a:ext>
                    </a:extLst>
                  </p:cNvPr>
                  <p:cNvSpPr/>
                  <p:nvPr/>
                </p:nvSpPr>
                <p:spPr>
                  <a:xfrm>
                    <a:off x="6791325" y="4296832"/>
                    <a:ext cx="57490" cy="65617"/>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3" name="Group 282">
                  <a:extLst>
                    <a:ext uri="{FF2B5EF4-FFF2-40B4-BE49-F238E27FC236}">
                      <a16:creationId xmlns:a16="http://schemas.microsoft.com/office/drawing/2014/main" id="{14B6BBB7-BF5B-8AB0-BBA9-FFFA4F7F2DB8}"/>
                    </a:ext>
                  </a:extLst>
                </p:cNvPr>
                <p:cNvGrpSpPr/>
                <p:nvPr/>
              </p:nvGrpSpPr>
              <p:grpSpPr>
                <a:xfrm flipH="1">
                  <a:off x="7229475" y="5915025"/>
                  <a:ext cx="257175" cy="113842"/>
                  <a:chOff x="6791325" y="4267200"/>
                  <a:chExt cx="257175" cy="113842"/>
                </a:xfrm>
              </p:grpSpPr>
              <p:sp>
                <p:nvSpPr>
                  <p:cNvPr id="284" name="Oval 283">
                    <a:extLst>
                      <a:ext uri="{FF2B5EF4-FFF2-40B4-BE49-F238E27FC236}">
                        <a16:creationId xmlns:a16="http://schemas.microsoft.com/office/drawing/2014/main" id="{07234430-5455-FE49-0568-158FAB99693A}"/>
                      </a:ext>
                    </a:extLst>
                  </p:cNvPr>
                  <p:cNvSpPr/>
                  <p:nvPr/>
                </p:nvSpPr>
                <p:spPr>
                  <a:xfrm>
                    <a:off x="6815769" y="4267200"/>
                    <a:ext cx="232731" cy="113842"/>
                  </a:xfrm>
                  <a:prstGeom prst="ellipse">
                    <a:avLst/>
                  </a:prstGeom>
                  <a:solidFill>
                    <a:srgbClr val="FFFFFF">
                      <a:alpha val="30196"/>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Oval 284">
                    <a:extLst>
                      <a:ext uri="{FF2B5EF4-FFF2-40B4-BE49-F238E27FC236}">
                        <a16:creationId xmlns:a16="http://schemas.microsoft.com/office/drawing/2014/main" id="{6600CDE9-C9BE-EE99-3014-A1604A5C76C9}"/>
                      </a:ext>
                    </a:extLst>
                  </p:cNvPr>
                  <p:cNvSpPr/>
                  <p:nvPr/>
                </p:nvSpPr>
                <p:spPr>
                  <a:xfrm>
                    <a:off x="6791325" y="4296832"/>
                    <a:ext cx="57490" cy="65617"/>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9" name="Oval 18">
                <a:extLst>
                  <a:ext uri="{FF2B5EF4-FFF2-40B4-BE49-F238E27FC236}">
                    <a16:creationId xmlns:a16="http://schemas.microsoft.com/office/drawing/2014/main" id="{F880B581-9C04-485A-3810-F91CC6A3EA52}"/>
                  </a:ext>
                </a:extLst>
              </p:cNvPr>
              <p:cNvSpPr/>
              <p:nvPr/>
            </p:nvSpPr>
            <p:spPr>
              <a:xfrm>
                <a:off x="7456968" y="5018566"/>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E67DC651-D3BA-A2AC-B2F7-2EF320C8313E}"/>
                  </a:ext>
                </a:extLst>
              </p:cNvPr>
              <p:cNvSpPr/>
              <p:nvPr/>
            </p:nvSpPr>
            <p:spPr>
              <a:xfrm>
                <a:off x="5893982" y="5036288"/>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Right 22">
                <a:extLst>
                  <a:ext uri="{FF2B5EF4-FFF2-40B4-BE49-F238E27FC236}">
                    <a16:creationId xmlns:a16="http://schemas.microsoft.com/office/drawing/2014/main" id="{BB077BA9-4EFB-7650-CC77-0903D7BD2DD1}"/>
                  </a:ext>
                </a:extLst>
              </p:cNvPr>
              <p:cNvSpPr/>
              <p:nvPr/>
            </p:nvSpPr>
            <p:spPr>
              <a:xfrm>
                <a:off x="5656443" y="5137648"/>
                <a:ext cx="384408" cy="190472"/>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Right 23">
                <a:extLst>
                  <a:ext uri="{FF2B5EF4-FFF2-40B4-BE49-F238E27FC236}">
                    <a16:creationId xmlns:a16="http://schemas.microsoft.com/office/drawing/2014/main" id="{4B4E3A36-70A1-CFBB-C7D0-B4F56254CEAE}"/>
                  </a:ext>
                </a:extLst>
              </p:cNvPr>
              <p:cNvSpPr/>
              <p:nvPr/>
            </p:nvSpPr>
            <p:spPr>
              <a:xfrm flipH="1">
                <a:off x="7459908" y="5136542"/>
                <a:ext cx="396974" cy="185199"/>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 name="TextBox 1">
            <a:extLst>
              <a:ext uri="{FF2B5EF4-FFF2-40B4-BE49-F238E27FC236}">
                <a16:creationId xmlns:a16="http://schemas.microsoft.com/office/drawing/2014/main" id="{B3BEE910-0BBD-0CD3-FEA2-282640A0F34F}"/>
              </a:ext>
            </a:extLst>
          </p:cNvPr>
          <p:cNvSpPr txBox="1"/>
          <p:nvPr/>
        </p:nvSpPr>
        <p:spPr>
          <a:xfrm rot="10800000" flipH="1" flipV="1">
            <a:off x="1876425" y="454223"/>
            <a:ext cx="476250" cy="307777"/>
          </a:xfrm>
          <a:prstGeom prst="rect">
            <a:avLst/>
          </a:prstGeom>
          <a:noFill/>
        </p:spPr>
        <p:txBody>
          <a:bodyPr wrap="square" rtlCol="0">
            <a:spAutoFit/>
          </a:bodyPr>
          <a:lstStyle/>
          <a:p>
            <a:r>
              <a:rPr lang="en-US" sz="1400" dirty="0"/>
              <a:t>-3-</a:t>
            </a:r>
          </a:p>
        </p:txBody>
      </p:sp>
      <p:sp>
        <p:nvSpPr>
          <p:cNvPr id="5" name="TextBox 4">
            <a:extLst>
              <a:ext uri="{FF2B5EF4-FFF2-40B4-BE49-F238E27FC236}">
                <a16:creationId xmlns:a16="http://schemas.microsoft.com/office/drawing/2014/main" id="{607C4D89-6C10-B24B-A274-0B1864DF97CF}"/>
              </a:ext>
            </a:extLst>
          </p:cNvPr>
          <p:cNvSpPr txBox="1"/>
          <p:nvPr/>
        </p:nvSpPr>
        <p:spPr>
          <a:xfrm rot="10800000" flipH="1" flipV="1">
            <a:off x="6677025" y="455713"/>
            <a:ext cx="476250" cy="307777"/>
          </a:xfrm>
          <a:prstGeom prst="rect">
            <a:avLst/>
          </a:prstGeom>
          <a:noFill/>
        </p:spPr>
        <p:txBody>
          <a:bodyPr wrap="square" rtlCol="0">
            <a:spAutoFit/>
          </a:bodyPr>
          <a:lstStyle/>
          <a:p>
            <a:r>
              <a:rPr lang="en-US" sz="1400" dirty="0"/>
              <a:t>-4-</a:t>
            </a:r>
          </a:p>
        </p:txBody>
      </p:sp>
    </p:spTree>
    <p:extLst>
      <p:ext uri="{BB962C8B-B14F-4D97-AF65-F5344CB8AC3E}">
        <p14:creationId xmlns:p14="http://schemas.microsoft.com/office/powerpoint/2010/main" val="806950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Oval 82">
            <a:extLst>
              <a:ext uri="{FF2B5EF4-FFF2-40B4-BE49-F238E27FC236}">
                <a16:creationId xmlns:a16="http://schemas.microsoft.com/office/drawing/2014/main" id="{B40C610B-C8DD-01E7-39FC-449CC0E2662A}"/>
              </a:ext>
            </a:extLst>
          </p:cNvPr>
          <p:cNvSpPr/>
          <p:nvPr/>
        </p:nvSpPr>
        <p:spPr>
          <a:xfrm>
            <a:off x="297656" y="1208413"/>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5</a:t>
            </a:r>
          </a:p>
        </p:txBody>
      </p:sp>
      <p:sp>
        <p:nvSpPr>
          <p:cNvPr id="85" name="TextBox 84">
            <a:extLst>
              <a:ext uri="{FF2B5EF4-FFF2-40B4-BE49-F238E27FC236}">
                <a16:creationId xmlns:a16="http://schemas.microsoft.com/office/drawing/2014/main" id="{6080C4CF-822E-6D46-AEAC-C5CA1DC4176F}"/>
              </a:ext>
            </a:extLst>
          </p:cNvPr>
          <p:cNvSpPr txBox="1"/>
          <p:nvPr/>
        </p:nvSpPr>
        <p:spPr>
          <a:xfrm>
            <a:off x="544829" y="1096021"/>
            <a:ext cx="3674746" cy="646331"/>
          </a:xfrm>
          <a:prstGeom prst="rect">
            <a:avLst/>
          </a:prstGeom>
          <a:noFill/>
        </p:spPr>
        <p:txBody>
          <a:bodyPr wrap="square" rtlCol="0">
            <a:noAutofit/>
          </a:bodyPr>
          <a:lstStyle/>
          <a:p>
            <a:r>
              <a:rPr lang="en-US" sz="1200" dirty="0"/>
              <a:t>Use two people to Tilt Assembly UP in final Location.</a:t>
            </a:r>
          </a:p>
          <a:p>
            <a:r>
              <a:rPr lang="en-US" sz="1200" dirty="0"/>
              <a:t>Tighten </a:t>
            </a:r>
            <a:r>
              <a:rPr lang="en-US" sz="1200" u="sng" dirty="0">
                <a:solidFill>
                  <a:srgbClr val="FF0000"/>
                </a:solidFill>
              </a:rPr>
              <a:t>Thumb Screws finger tight </a:t>
            </a:r>
            <a:r>
              <a:rPr lang="en-US" sz="1200" dirty="0"/>
              <a:t>pulling down gently. </a:t>
            </a:r>
          </a:p>
        </p:txBody>
      </p:sp>
      <p:grpSp>
        <p:nvGrpSpPr>
          <p:cNvPr id="300" name="Group 299">
            <a:extLst>
              <a:ext uri="{FF2B5EF4-FFF2-40B4-BE49-F238E27FC236}">
                <a16:creationId xmlns:a16="http://schemas.microsoft.com/office/drawing/2014/main" id="{BE398A68-1BDB-35AE-1615-1B54676ADDA8}"/>
              </a:ext>
            </a:extLst>
          </p:cNvPr>
          <p:cNvGrpSpPr/>
          <p:nvPr/>
        </p:nvGrpSpPr>
        <p:grpSpPr>
          <a:xfrm>
            <a:off x="1083514" y="1679160"/>
            <a:ext cx="1859003" cy="1830432"/>
            <a:chOff x="1083514" y="1450560"/>
            <a:chExt cx="1859003" cy="1830432"/>
          </a:xfrm>
        </p:grpSpPr>
        <p:grpSp>
          <p:nvGrpSpPr>
            <p:cNvPr id="93" name="Group 92">
              <a:extLst>
                <a:ext uri="{FF2B5EF4-FFF2-40B4-BE49-F238E27FC236}">
                  <a16:creationId xmlns:a16="http://schemas.microsoft.com/office/drawing/2014/main" id="{81ABA1DD-0FB1-8F27-50E8-5CC3AA16EB59}"/>
                </a:ext>
              </a:extLst>
            </p:cNvPr>
            <p:cNvGrpSpPr/>
            <p:nvPr/>
          </p:nvGrpSpPr>
          <p:grpSpPr>
            <a:xfrm>
              <a:off x="1224828" y="1450560"/>
              <a:ext cx="1568859" cy="1830432"/>
              <a:chOff x="596178" y="4384260"/>
              <a:chExt cx="1568859" cy="1830432"/>
            </a:xfrm>
          </p:grpSpPr>
          <p:grpSp>
            <p:nvGrpSpPr>
              <p:cNvPr id="166" name="Group 165">
                <a:extLst>
                  <a:ext uri="{FF2B5EF4-FFF2-40B4-BE49-F238E27FC236}">
                    <a16:creationId xmlns:a16="http://schemas.microsoft.com/office/drawing/2014/main" id="{BDFE7948-0D88-4362-18E6-1E1B8BBE3346}"/>
                  </a:ext>
                </a:extLst>
              </p:cNvPr>
              <p:cNvGrpSpPr/>
              <p:nvPr/>
            </p:nvGrpSpPr>
            <p:grpSpPr>
              <a:xfrm>
                <a:off x="596178" y="4384260"/>
                <a:ext cx="1568859" cy="1830432"/>
                <a:chOff x="3677474" y="4042931"/>
                <a:chExt cx="1568859" cy="1830432"/>
              </a:xfrm>
            </p:grpSpPr>
            <p:grpSp>
              <p:nvGrpSpPr>
                <p:cNvPr id="194" name="Group 193">
                  <a:extLst>
                    <a:ext uri="{FF2B5EF4-FFF2-40B4-BE49-F238E27FC236}">
                      <a16:creationId xmlns:a16="http://schemas.microsoft.com/office/drawing/2014/main" id="{C698A708-4ED9-D3DC-9A42-FD3DD70B9C87}"/>
                    </a:ext>
                  </a:extLst>
                </p:cNvPr>
                <p:cNvGrpSpPr/>
                <p:nvPr/>
              </p:nvGrpSpPr>
              <p:grpSpPr>
                <a:xfrm>
                  <a:off x="3696165" y="4042931"/>
                  <a:ext cx="1550168" cy="1585661"/>
                  <a:chOff x="3837962" y="1258650"/>
                  <a:chExt cx="1550168" cy="1585661"/>
                </a:xfrm>
              </p:grpSpPr>
              <p:grpSp>
                <p:nvGrpSpPr>
                  <p:cNvPr id="276" name="Group 275">
                    <a:extLst>
                      <a:ext uri="{FF2B5EF4-FFF2-40B4-BE49-F238E27FC236}">
                        <a16:creationId xmlns:a16="http://schemas.microsoft.com/office/drawing/2014/main" id="{35A5A349-97A0-E532-A512-B0527A821325}"/>
                      </a:ext>
                    </a:extLst>
                  </p:cNvPr>
                  <p:cNvGrpSpPr/>
                  <p:nvPr/>
                </p:nvGrpSpPr>
                <p:grpSpPr>
                  <a:xfrm>
                    <a:off x="3837962" y="1258650"/>
                    <a:ext cx="1550168" cy="1585661"/>
                    <a:chOff x="4021720" y="1454823"/>
                    <a:chExt cx="1176760" cy="1068459"/>
                  </a:xfrm>
                </p:grpSpPr>
                <p:grpSp>
                  <p:nvGrpSpPr>
                    <p:cNvPr id="278" name="Group 277">
                      <a:extLst>
                        <a:ext uri="{FF2B5EF4-FFF2-40B4-BE49-F238E27FC236}">
                          <a16:creationId xmlns:a16="http://schemas.microsoft.com/office/drawing/2014/main" id="{18B92A1B-E176-4D94-288C-C16874E7DC37}"/>
                        </a:ext>
                      </a:extLst>
                    </p:cNvPr>
                    <p:cNvGrpSpPr/>
                    <p:nvPr/>
                  </p:nvGrpSpPr>
                  <p:grpSpPr>
                    <a:xfrm>
                      <a:off x="4021720" y="1454823"/>
                      <a:ext cx="1176760" cy="950119"/>
                      <a:chOff x="717630" y="1464469"/>
                      <a:chExt cx="1176760" cy="950119"/>
                    </a:xfrm>
                  </p:grpSpPr>
                  <p:sp>
                    <p:nvSpPr>
                      <p:cNvPr id="287" name="Rectangle 286">
                        <a:extLst>
                          <a:ext uri="{FF2B5EF4-FFF2-40B4-BE49-F238E27FC236}">
                            <a16:creationId xmlns:a16="http://schemas.microsoft.com/office/drawing/2014/main" id="{8D8C5E2C-096F-E1BB-42CD-54AF307AC97E}"/>
                          </a:ext>
                        </a:extLst>
                      </p:cNvPr>
                      <p:cNvSpPr/>
                      <p:nvPr/>
                    </p:nvSpPr>
                    <p:spPr>
                      <a:xfrm>
                        <a:off x="807244" y="1464469"/>
                        <a:ext cx="992981" cy="950119"/>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8" name="Straight Connector 287">
                        <a:extLst>
                          <a:ext uri="{FF2B5EF4-FFF2-40B4-BE49-F238E27FC236}">
                            <a16:creationId xmlns:a16="http://schemas.microsoft.com/office/drawing/2014/main" id="{1ABBD26E-9A50-F02B-51C9-3EC138E2A834}"/>
                          </a:ext>
                        </a:extLst>
                      </p:cNvPr>
                      <p:cNvCxnSpPr/>
                      <p:nvPr/>
                    </p:nvCxnSpPr>
                    <p:spPr>
                      <a:xfrm>
                        <a:off x="717630" y="1504709"/>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cxnSp>
                    <p:nvCxnSpPr>
                      <p:cNvPr id="289" name="Straight Connector 288">
                        <a:extLst>
                          <a:ext uri="{FF2B5EF4-FFF2-40B4-BE49-F238E27FC236}">
                            <a16:creationId xmlns:a16="http://schemas.microsoft.com/office/drawing/2014/main" id="{0E4B3F4F-9BBE-A008-E490-BD3AB8E0B5D0}"/>
                          </a:ext>
                        </a:extLst>
                      </p:cNvPr>
                      <p:cNvCxnSpPr/>
                      <p:nvPr/>
                    </p:nvCxnSpPr>
                    <p:spPr>
                      <a:xfrm>
                        <a:off x="725347" y="2386314"/>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grpSp>
                <p:grpSp>
                  <p:nvGrpSpPr>
                    <p:cNvPr id="279" name="Group 278">
                      <a:extLst>
                        <a:ext uri="{FF2B5EF4-FFF2-40B4-BE49-F238E27FC236}">
                          <a16:creationId xmlns:a16="http://schemas.microsoft.com/office/drawing/2014/main" id="{21FB02E4-7075-1E94-BC32-833C0660F585}"/>
                        </a:ext>
                      </a:extLst>
                    </p:cNvPr>
                    <p:cNvGrpSpPr/>
                    <p:nvPr/>
                  </p:nvGrpSpPr>
                  <p:grpSpPr>
                    <a:xfrm>
                      <a:off x="4024686" y="1458411"/>
                      <a:ext cx="48369" cy="1064871"/>
                      <a:chOff x="4024686" y="1458411"/>
                      <a:chExt cx="48369" cy="1064871"/>
                    </a:xfrm>
                  </p:grpSpPr>
                  <p:cxnSp>
                    <p:nvCxnSpPr>
                      <p:cNvPr id="284" name="Straight Connector 283">
                        <a:extLst>
                          <a:ext uri="{FF2B5EF4-FFF2-40B4-BE49-F238E27FC236}">
                            <a16:creationId xmlns:a16="http://schemas.microsoft.com/office/drawing/2014/main" id="{1ABD9B34-F2B8-4B2A-2E0E-F36AA382F749}"/>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285" name="Oval 284">
                        <a:extLst>
                          <a:ext uri="{FF2B5EF4-FFF2-40B4-BE49-F238E27FC236}">
                            <a16:creationId xmlns:a16="http://schemas.microsoft.com/office/drawing/2014/main" id="{EAA0A936-C2DE-FF5E-A52D-2B690DDF33A9}"/>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Oval 285">
                        <a:extLst>
                          <a:ext uri="{FF2B5EF4-FFF2-40B4-BE49-F238E27FC236}">
                            <a16:creationId xmlns:a16="http://schemas.microsoft.com/office/drawing/2014/main" id="{1F08CC78-9BA9-8090-1E0E-CC69D26E458D}"/>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0" name="Group 279">
                      <a:extLst>
                        <a:ext uri="{FF2B5EF4-FFF2-40B4-BE49-F238E27FC236}">
                          <a16:creationId xmlns:a16="http://schemas.microsoft.com/office/drawing/2014/main" id="{E7CCCCDF-827E-9A57-2A4D-E04CFA75B5D8}"/>
                        </a:ext>
                      </a:extLst>
                    </p:cNvPr>
                    <p:cNvGrpSpPr/>
                    <p:nvPr/>
                  </p:nvGrpSpPr>
                  <p:grpSpPr>
                    <a:xfrm>
                      <a:off x="5135218" y="1455761"/>
                      <a:ext cx="48369" cy="1064871"/>
                      <a:chOff x="4024686" y="1458411"/>
                      <a:chExt cx="48369" cy="1064871"/>
                    </a:xfrm>
                  </p:grpSpPr>
                  <p:cxnSp>
                    <p:nvCxnSpPr>
                      <p:cNvPr id="281" name="Straight Connector 280">
                        <a:extLst>
                          <a:ext uri="{FF2B5EF4-FFF2-40B4-BE49-F238E27FC236}">
                            <a16:creationId xmlns:a16="http://schemas.microsoft.com/office/drawing/2014/main" id="{BC8D0656-6EF7-9AB9-6005-05E64E2DCA19}"/>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282" name="Oval 281">
                        <a:extLst>
                          <a:ext uri="{FF2B5EF4-FFF2-40B4-BE49-F238E27FC236}">
                            <a16:creationId xmlns:a16="http://schemas.microsoft.com/office/drawing/2014/main" id="{F568A5B3-E126-9059-A244-3F2CD6B72D48}"/>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Oval 282">
                        <a:extLst>
                          <a:ext uri="{FF2B5EF4-FFF2-40B4-BE49-F238E27FC236}">
                            <a16:creationId xmlns:a16="http://schemas.microsoft.com/office/drawing/2014/main" id="{0BEB6D31-1519-74A0-D2C3-ACD9AF6DAE9C}"/>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77" name="TextBox 276">
                    <a:extLst>
                      <a:ext uri="{FF2B5EF4-FFF2-40B4-BE49-F238E27FC236}">
                        <a16:creationId xmlns:a16="http://schemas.microsoft.com/office/drawing/2014/main" id="{80F5D852-BB17-171A-F577-C9CBC9DDD4E0}"/>
                      </a:ext>
                    </a:extLst>
                  </p:cNvPr>
                  <p:cNvSpPr txBox="1"/>
                  <p:nvPr/>
                </p:nvSpPr>
                <p:spPr>
                  <a:xfrm>
                    <a:off x="4026254" y="1606164"/>
                    <a:ext cx="1167692" cy="646331"/>
                  </a:xfrm>
                  <a:prstGeom prst="rect">
                    <a:avLst/>
                  </a:prstGeom>
                  <a:noFill/>
                </p:spPr>
                <p:txBody>
                  <a:bodyPr wrap="none" rtlCol="0">
                    <a:spAutoFit/>
                  </a:bodyPr>
                  <a:lstStyle/>
                  <a:p>
                    <a:pPr algn="ctr"/>
                    <a:r>
                      <a:rPr lang="en-US" dirty="0"/>
                      <a:t>ACTC</a:t>
                    </a:r>
                  </a:p>
                  <a:p>
                    <a:pPr algn="ctr"/>
                    <a:r>
                      <a:rPr lang="en-US" dirty="0"/>
                      <a:t>Terra Bella</a:t>
                    </a:r>
                  </a:p>
                </p:txBody>
              </p:sp>
            </p:grpSp>
            <p:grpSp>
              <p:nvGrpSpPr>
                <p:cNvPr id="196" name="Group 195">
                  <a:extLst>
                    <a:ext uri="{FF2B5EF4-FFF2-40B4-BE49-F238E27FC236}">
                      <a16:creationId xmlns:a16="http://schemas.microsoft.com/office/drawing/2014/main" id="{AE8FA5F6-A8DF-8A74-D6B1-61D485BBB9B4}"/>
                    </a:ext>
                  </a:extLst>
                </p:cNvPr>
                <p:cNvGrpSpPr/>
                <p:nvPr/>
              </p:nvGrpSpPr>
              <p:grpSpPr>
                <a:xfrm>
                  <a:off x="3677474" y="5506278"/>
                  <a:ext cx="111318" cy="341906"/>
                  <a:chOff x="756696" y="5066307"/>
                  <a:chExt cx="111318" cy="341906"/>
                </a:xfrm>
              </p:grpSpPr>
              <p:sp>
                <p:nvSpPr>
                  <p:cNvPr id="273" name="Rectangle: Rounded Corners 272">
                    <a:extLst>
                      <a:ext uri="{FF2B5EF4-FFF2-40B4-BE49-F238E27FC236}">
                        <a16:creationId xmlns:a16="http://schemas.microsoft.com/office/drawing/2014/main" id="{F44B1C4B-A4E2-2675-0832-1DEB70918AFB}"/>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Oval 273">
                    <a:extLst>
                      <a:ext uri="{FF2B5EF4-FFF2-40B4-BE49-F238E27FC236}">
                        <a16:creationId xmlns:a16="http://schemas.microsoft.com/office/drawing/2014/main" id="{10694B31-B642-2205-D91F-0F9FE4447E03}"/>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Oval 274">
                    <a:extLst>
                      <a:ext uri="{FF2B5EF4-FFF2-40B4-BE49-F238E27FC236}">
                        <a16:creationId xmlns:a16="http://schemas.microsoft.com/office/drawing/2014/main" id="{FB32DC7E-8FA7-490E-368B-A6C75560A7E8}"/>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0" name="Group 199">
                  <a:extLst>
                    <a:ext uri="{FF2B5EF4-FFF2-40B4-BE49-F238E27FC236}">
                      <a16:creationId xmlns:a16="http://schemas.microsoft.com/office/drawing/2014/main" id="{B93D8A0E-7C9A-C88F-7546-522C628065B1}"/>
                    </a:ext>
                  </a:extLst>
                </p:cNvPr>
                <p:cNvGrpSpPr/>
                <p:nvPr/>
              </p:nvGrpSpPr>
              <p:grpSpPr>
                <a:xfrm>
                  <a:off x="5133889" y="5531457"/>
                  <a:ext cx="111318" cy="341906"/>
                  <a:chOff x="756696" y="5066307"/>
                  <a:chExt cx="111318" cy="341906"/>
                </a:xfrm>
              </p:grpSpPr>
              <p:sp>
                <p:nvSpPr>
                  <p:cNvPr id="201" name="Rectangle: Rounded Corners 200">
                    <a:extLst>
                      <a:ext uri="{FF2B5EF4-FFF2-40B4-BE49-F238E27FC236}">
                        <a16:creationId xmlns:a16="http://schemas.microsoft.com/office/drawing/2014/main" id="{09629193-BED1-C0C9-59EB-F56A3F30771E}"/>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Oval 267">
                    <a:extLst>
                      <a:ext uri="{FF2B5EF4-FFF2-40B4-BE49-F238E27FC236}">
                        <a16:creationId xmlns:a16="http://schemas.microsoft.com/office/drawing/2014/main" id="{8A8525B5-DA5D-2B98-2B40-D25D84E57BBA}"/>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Oval 269">
                    <a:extLst>
                      <a:ext uri="{FF2B5EF4-FFF2-40B4-BE49-F238E27FC236}">
                        <a16:creationId xmlns:a16="http://schemas.microsoft.com/office/drawing/2014/main" id="{6A5CB735-5F87-D5AA-C5C0-176F1929DDFD}"/>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0" name="Rectangle: Rounded Corners 179">
                <a:extLst>
                  <a:ext uri="{FF2B5EF4-FFF2-40B4-BE49-F238E27FC236}">
                    <a16:creationId xmlns:a16="http://schemas.microsoft.com/office/drawing/2014/main" id="{7ED4702B-A030-D7FF-A03F-598E3A39B6C9}"/>
                  </a:ext>
                </a:extLst>
              </p:cNvPr>
              <p:cNvSpPr/>
              <p:nvPr/>
            </p:nvSpPr>
            <p:spPr>
              <a:xfrm>
                <a:off x="651717" y="5646145"/>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Rounded Corners 191">
                <a:extLst>
                  <a:ext uri="{FF2B5EF4-FFF2-40B4-BE49-F238E27FC236}">
                    <a16:creationId xmlns:a16="http://schemas.microsoft.com/office/drawing/2014/main" id="{4B84E7CD-A92F-B0B0-7214-3559FD3E8F68}"/>
                  </a:ext>
                </a:extLst>
              </p:cNvPr>
              <p:cNvSpPr/>
              <p:nvPr/>
            </p:nvSpPr>
            <p:spPr>
              <a:xfrm>
                <a:off x="2053957" y="5646145"/>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2" name="Arrow: Right 291">
              <a:extLst>
                <a:ext uri="{FF2B5EF4-FFF2-40B4-BE49-F238E27FC236}">
                  <a16:creationId xmlns:a16="http://schemas.microsoft.com/office/drawing/2014/main" id="{D4E2E88A-0E43-EB91-D078-B7E946E87A39}"/>
                </a:ext>
              </a:extLst>
            </p:cNvPr>
            <p:cNvSpPr/>
            <p:nvPr/>
          </p:nvSpPr>
          <p:spPr>
            <a:xfrm rot="3378110">
              <a:off x="984150" y="2609879"/>
              <a:ext cx="295607" cy="96879"/>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Arrow: Right 292">
              <a:extLst>
                <a:ext uri="{FF2B5EF4-FFF2-40B4-BE49-F238E27FC236}">
                  <a16:creationId xmlns:a16="http://schemas.microsoft.com/office/drawing/2014/main" id="{7FA1AEAE-66F5-BB3A-1968-E218DEF2747E}"/>
                </a:ext>
              </a:extLst>
            </p:cNvPr>
            <p:cNvSpPr/>
            <p:nvPr/>
          </p:nvSpPr>
          <p:spPr>
            <a:xfrm rot="7416572">
              <a:off x="2746274" y="2590829"/>
              <a:ext cx="295607" cy="96879"/>
            </a:xfrm>
            <a:prstGeom prst="rightArrow">
              <a:avLst/>
            </a:prstGeom>
            <a:solidFill>
              <a:schemeClr val="accent2">
                <a:lumMod val="40000"/>
                <a:lumOff val="60000"/>
              </a:scheme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6" name="Group 295">
              <a:extLst>
                <a:ext uri="{FF2B5EF4-FFF2-40B4-BE49-F238E27FC236}">
                  <a16:creationId xmlns:a16="http://schemas.microsoft.com/office/drawing/2014/main" id="{EA81D6DF-9D0E-1ECD-36EB-5E525E3FC8CD}"/>
                </a:ext>
              </a:extLst>
            </p:cNvPr>
            <p:cNvGrpSpPr/>
            <p:nvPr/>
          </p:nvGrpSpPr>
          <p:grpSpPr>
            <a:xfrm>
              <a:off x="1304925" y="2724150"/>
              <a:ext cx="57150" cy="161925"/>
              <a:chOff x="1304925" y="3419475"/>
              <a:chExt cx="57150" cy="161925"/>
            </a:xfrm>
          </p:grpSpPr>
          <p:sp>
            <p:nvSpPr>
              <p:cNvPr id="294" name="Oval 293">
                <a:extLst>
                  <a:ext uri="{FF2B5EF4-FFF2-40B4-BE49-F238E27FC236}">
                    <a16:creationId xmlns:a16="http://schemas.microsoft.com/office/drawing/2014/main" id="{BF49EC03-97B2-A869-3CCB-F2D197D1CACF}"/>
                  </a:ext>
                </a:extLst>
              </p:cNvPr>
              <p:cNvSpPr/>
              <p:nvPr/>
            </p:nvSpPr>
            <p:spPr>
              <a:xfrm>
                <a:off x="1304925" y="3419475"/>
                <a:ext cx="57150" cy="57150"/>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Oval 294">
                <a:extLst>
                  <a:ext uri="{FF2B5EF4-FFF2-40B4-BE49-F238E27FC236}">
                    <a16:creationId xmlns:a16="http://schemas.microsoft.com/office/drawing/2014/main" id="{B6BC59E6-507F-C084-F97C-718044D9768D}"/>
                  </a:ext>
                </a:extLst>
              </p:cNvPr>
              <p:cNvSpPr/>
              <p:nvPr/>
            </p:nvSpPr>
            <p:spPr>
              <a:xfrm>
                <a:off x="1304925" y="3524250"/>
                <a:ext cx="57150" cy="57150"/>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7" name="Group 296">
              <a:extLst>
                <a:ext uri="{FF2B5EF4-FFF2-40B4-BE49-F238E27FC236}">
                  <a16:creationId xmlns:a16="http://schemas.microsoft.com/office/drawing/2014/main" id="{DB8B1930-6105-659A-C0C2-2060F9B44F92}"/>
                </a:ext>
              </a:extLst>
            </p:cNvPr>
            <p:cNvGrpSpPr/>
            <p:nvPr/>
          </p:nvGrpSpPr>
          <p:grpSpPr>
            <a:xfrm>
              <a:off x="2695574" y="2743200"/>
              <a:ext cx="66675" cy="171450"/>
              <a:chOff x="1304925" y="3419475"/>
              <a:chExt cx="57150" cy="161925"/>
            </a:xfrm>
          </p:grpSpPr>
          <p:sp>
            <p:nvSpPr>
              <p:cNvPr id="298" name="Oval 297">
                <a:extLst>
                  <a:ext uri="{FF2B5EF4-FFF2-40B4-BE49-F238E27FC236}">
                    <a16:creationId xmlns:a16="http://schemas.microsoft.com/office/drawing/2014/main" id="{833C5105-B82A-4087-754E-94D0C691B486}"/>
                  </a:ext>
                </a:extLst>
              </p:cNvPr>
              <p:cNvSpPr/>
              <p:nvPr/>
            </p:nvSpPr>
            <p:spPr>
              <a:xfrm>
                <a:off x="1304925" y="3419475"/>
                <a:ext cx="57150" cy="57150"/>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Oval 298">
                <a:extLst>
                  <a:ext uri="{FF2B5EF4-FFF2-40B4-BE49-F238E27FC236}">
                    <a16:creationId xmlns:a16="http://schemas.microsoft.com/office/drawing/2014/main" id="{1A377F48-7934-A8CE-ADFD-E6BA467224D5}"/>
                  </a:ext>
                </a:extLst>
              </p:cNvPr>
              <p:cNvSpPr/>
              <p:nvPr/>
            </p:nvSpPr>
            <p:spPr>
              <a:xfrm>
                <a:off x="1304925" y="3524250"/>
                <a:ext cx="57150" cy="57150"/>
              </a:xfrm>
              <a:prstGeom prst="ellipse">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1" name="Group 80">
            <a:extLst>
              <a:ext uri="{FF2B5EF4-FFF2-40B4-BE49-F238E27FC236}">
                <a16:creationId xmlns:a16="http://schemas.microsoft.com/office/drawing/2014/main" id="{9A9E85AC-ADCC-1D42-C2A3-428F787FB4B5}"/>
              </a:ext>
            </a:extLst>
          </p:cNvPr>
          <p:cNvGrpSpPr/>
          <p:nvPr/>
        </p:nvGrpSpPr>
        <p:grpSpPr>
          <a:xfrm>
            <a:off x="5765133" y="4321175"/>
            <a:ext cx="1985042" cy="1504951"/>
            <a:chOff x="3622008" y="4197350"/>
            <a:chExt cx="1985042" cy="1504951"/>
          </a:xfrm>
        </p:grpSpPr>
        <p:grpSp>
          <p:nvGrpSpPr>
            <p:cNvPr id="324" name="Group 323">
              <a:extLst>
                <a:ext uri="{FF2B5EF4-FFF2-40B4-BE49-F238E27FC236}">
                  <a16:creationId xmlns:a16="http://schemas.microsoft.com/office/drawing/2014/main" id="{6E377808-A73D-ADF3-C524-E4C681B54769}"/>
                </a:ext>
              </a:extLst>
            </p:cNvPr>
            <p:cNvGrpSpPr/>
            <p:nvPr/>
          </p:nvGrpSpPr>
          <p:grpSpPr>
            <a:xfrm flipH="1">
              <a:off x="5209508" y="4572001"/>
              <a:ext cx="397542" cy="1130300"/>
              <a:chOff x="3514058" y="4438651"/>
              <a:chExt cx="397542" cy="1130300"/>
            </a:xfrm>
          </p:grpSpPr>
          <p:grpSp>
            <p:nvGrpSpPr>
              <p:cNvPr id="302" name="Group 301">
                <a:extLst>
                  <a:ext uri="{FF2B5EF4-FFF2-40B4-BE49-F238E27FC236}">
                    <a16:creationId xmlns:a16="http://schemas.microsoft.com/office/drawing/2014/main" id="{CAF6C4E3-1031-CE3B-6C15-2C6D5A76B1F9}"/>
                  </a:ext>
                </a:extLst>
              </p:cNvPr>
              <p:cNvGrpSpPr/>
              <p:nvPr/>
            </p:nvGrpSpPr>
            <p:grpSpPr>
              <a:xfrm>
                <a:off x="3532517" y="5375007"/>
                <a:ext cx="110168" cy="110168"/>
                <a:chOff x="1871032" y="3882757"/>
                <a:chExt cx="110168" cy="110168"/>
              </a:xfrm>
            </p:grpSpPr>
            <p:sp>
              <p:nvSpPr>
                <p:cNvPr id="272" name="Oval 271">
                  <a:extLst>
                    <a:ext uri="{FF2B5EF4-FFF2-40B4-BE49-F238E27FC236}">
                      <a16:creationId xmlns:a16="http://schemas.microsoft.com/office/drawing/2014/main" id="{D0EE201C-9958-F5F3-2299-F595EA6E36A7}"/>
                    </a:ext>
                  </a:extLst>
                </p:cNvPr>
                <p:cNvSpPr/>
                <p:nvPr/>
              </p:nvSpPr>
              <p:spPr>
                <a:xfrm>
                  <a:off x="1871032" y="3882757"/>
                  <a:ext cx="110168" cy="110168"/>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Oval 300">
                  <a:extLst>
                    <a:ext uri="{FF2B5EF4-FFF2-40B4-BE49-F238E27FC236}">
                      <a16:creationId xmlns:a16="http://schemas.microsoft.com/office/drawing/2014/main" id="{359355D1-3CA8-5011-AA40-7FD28C533198}"/>
                    </a:ext>
                  </a:extLst>
                </p:cNvPr>
                <p:cNvSpPr/>
                <p:nvPr/>
              </p:nvSpPr>
              <p:spPr>
                <a:xfrm>
                  <a:off x="1897912" y="3907465"/>
                  <a:ext cx="58479" cy="5847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3" name="Group 302">
                <a:extLst>
                  <a:ext uri="{FF2B5EF4-FFF2-40B4-BE49-F238E27FC236}">
                    <a16:creationId xmlns:a16="http://schemas.microsoft.com/office/drawing/2014/main" id="{317BF729-F89D-07EF-A53B-C2214B832CF0}"/>
                  </a:ext>
                </a:extLst>
              </p:cNvPr>
              <p:cNvGrpSpPr/>
              <p:nvPr/>
            </p:nvGrpSpPr>
            <p:grpSpPr>
              <a:xfrm>
                <a:off x="3514058" y="4531786"/>
                <a:ext cx="110168" cy="110168"/>
                <a:chOff x="1871032" y="3882757"/>
                <a:chExt cx="110168" cy="110168"/>
              </a:xfrm>
            </p:grpSpPr>
            <p:sp>
              <p:nvSpPr>
                <p:cNvPr id="304" name="Oval 303">
                  <a:extLst>
                    <a:ext uri="{FF2B5EF4-FFF2-40B4-BE49-F238E27FC236}">
                      <a16:creationId xmlns:a16="http://schemas.microsoft.com/office/drawing/2014/main" id="{C994A469-A3D2-06A6-F2E9-8E862C1B6F62}"/>
                    </a:ext>
                  </a:extLst>
                </p:cNvPr>
                <p:cNvSpPr/>
                <p:nvPr/>
              </p:nvSpPr>
              <p:spPr>
                <a:xfrm>
                  <a:off x="1871032" y="3882757"/>
                  <a:ext cx="110168" cy="110168"/>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Oval 304">
                  <a:extLst>
                    <a:ext uri="{FF2B5EF4-FFF2-40B4-BE49-F238E27FC236}">
                      <a16:creationId xmlns:a16="http://schemas.microsoft.com/office/drawing/2014/main" id="{45DEB705-3004-8C32-EBF0-69228EF7FCB1}"/>
                    </a:ext>
                  </a:extLst>
                </p:cNvPr>
                <p:cNvSpPr/>
                <p:nvPr/>
              </p:nvSpPr>
              <p:spPr>
                <a:xfrm>
                  <a:off x="1897912" y="3907465"/>
                  <a:ext cx="58479" cy="5847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4" name="Rectangle: Rounded Corners 313">
                <a:extLst>
                  <a:ext uri="{FF2B5EF4-FFF2-40B4-BE49-F238E27FC236}">
                    <a16:creationId xmlns:a16="http://schemas.microsoft.com/office/drawing/2014/main" id="{11BD7DFF-F21B-966B-1291-E282B875DBFA}"/>
                  </a:ext>
                </a:extLst>
              </p:cNvPr>
              <p:cNvSpPr/>
              <p:nvPr/>
            </p:nvSpPr>
            <p:spPr>
              <a:xfrm>
                <a:off x="3690236" y="4514702"/>
                <a:ext cx="85061" cy="1020726"/>
              </a:xfrm>
              <a:prstGeom prst="roundRect">
                <a:avLst/>
              </a:prstGeom>
              <a:solidFill>
                <a:srgbClr val="FFC000"/>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Oval 314">
                <a:extLst>
                  <a:ext uri="{FF2B5EF4-FFF2-40B4-BE49-F238E27FC236}">
                    <a16:creationId xmlns:a16="http://schemas.microsoft.com/office/drawing/2014/main" id="{D7476508-8251-DE9D-6F70-1441E8CECA3F}"/>
                  </a:ext>
                </a:extLst>
              </p:cNvPr>
              <p:cNvSpPr/>
              <p:nvPr/>
            </p:nvSpPr>
            <p:spPr>
              <a:xfrm>
                <a:off x="3683000" y="4982536"/>
                <a:ext cx="113562" cy="103814"/>
              </a:xfrm>
              <a:prstGeom prst="ellipse">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Rectangle: Rounded Corners 315">
                <a:extLst>
                  <a:ext uri="{FF2B5EF4-FFF2-40B4-BE49-F238E27FC236}">
                    <a16:creationId xmlns:a16="http://schemas.microsoft.com/office/drawing/2014/main" id="{668DD499-413A-2309-A358-F948C27A5FE0}"/>
                  </a:ext>
                </a:extLst>
              </p:cNvPr>
              <p:cNvSpPr/>
              <p:nvPr/>
            </p:nvSpPr>
            <p:spPr>
              <a:xfrm>
                <a:off x="3670300" y="5499101"/>
                <a:ext cx="133350" cy="69850"/>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Rectangle: Rounded Corners 317">
                <a:extLst>
                  <a:ext uri="{FF2B5EF4-FFF2-40B4-BE49-F238E27FC236}">
                    <a16:creationId xmlns:a16="http://schemas.microsoft.com/office/drawing/2014/main" id="{B7C1B8F1-D77C-FB26-3DD1-562D9BEF320F}"/>
                  </a:ext>
                </a:extLst>
              </p:cNvPr>
              <p:cNvSpPr/>
              <p:nvPr/>
            </p:nvSpPr>
            <p:spPr>
              <a:xfrm>
                <a:off x="3670300" y="4438651"/>
                <a:ext cx="133350" cy="69850"/>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Rectangle 318">
                <a:extLst>
                  <a:ext uri="{FF2B5EF4-FFF2-40B4-BE49-F238E27FC236}">
                    <a16:creationId xmlns:a16="http://schemas.microsoft.com/office/drawing/2014/main" id="{81964394-66FD-A989-E793-F5291F237F0C}"/>
                  </a:ext>
                </a:extLst>
              </p:cNvPr>
              <p:cNvSpPr/>
              <p:nvPr/>
            </p:nvSpPr>
            <p:spPr>
              <a:xfrm>
                <a:off x="3797300" y="5016500"/>
                <a:ext cx="114300" cy="457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Rectangle: Rounded Corners 320">
                <a:extLst>
                  <a:ext uri="{FF2B5EF4-FFF2-40B4-BE49-F238E27FC236}">
                    <a16:creationId xmlns:a16="http://schemas.microsoft.com/office/drawing/2014/main" id="{91AD082E-C459-2C89-3E1C-2C3383F32069}"/>
                  </a:ext>
                </a:extLst>
              </p:cNvPr>
              <p:cNvSpPr/>
              <p:nvPr/>
            </p:nvSpPr>
            <p:spPr>
              <a:xfrm>
                <a:off x="3600450" y="4559300"/>
                <a:ext cx="241300" cy="50800"/>
              </a:xfrm>
              <a:prstGeom prst="roundRect">
                <a:avLst/>
              </a:prstGeom>
              <a:solidFill>
                <a:schemeClr val="bg2">
                  <a:lumMod val="75000"/>
                </a:schemeClr>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Rectangle: Rounded Corners 321">
                <a:extLst>
                  <a:ext uri="{FF2B5EF4-FFF2-40B4-BE49-F238E27FC236}">
                    <a16:creationId xmlns:a16="http://schemas.microsoft.com/office/drawing/2014/main" id="{4B8DA1D2-FA1F-718A-B2B0-4F5A49F0FE39}"/>
                  </a:ext>
                </a:extLst>
              </p:cNvPr>
              <p:cNvSpPr/>
              <p:nvPr/>
            </p:nvSpPr>
            <p:spPr>
              <a:xfrm>
                <a:off x="3600450" y="5410200"/>
                <a:ext cx="241300" cy="50800"/>
              </a:xfrm>
              <a:prstGeom prst="roundRect">
                <a:avLst/>
              </a:prstGeom>
              <a:solidFill>
                <a:schemeClr val="bg2">
                  <a:lumMod val="75000"/>
                </a:schemeClr>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3" name="TextBox 322">
              <a:extLst>
                <a:ext uri="{FF2B5EF4-FFF2-40B4-BE49-F238E27FC236}">
                  <a16:creationId xmlns:a16="http://schemas.microsoft.com/office/drawing/2014/main" id="{B85C4F14-3A69-7B2F-A204-8F4BD4CCD837}"/>
                </a:ext>
              </a:extLst>
            </p:cNvPr>
            <p:cNvSpPr txBox="1"/>
            <p:nvPr/>
          </p:nvSpPr>
          <p:spPr>
            <a:xfrm>
              <a:off x="4044950" y="4197350"/>
              <a:ext cx="1200970" cy="246221"/>
            </a:xfrm>
            <a:prstGeom prst="rect">
              <a:avLst/>
            </a:prstGeom>
            <a:noFill/>
            <a:ln>
              <a:solidFill>
                <a:srgbClr val="FF0000"/>
              </a:solidFill>
            </a:ln>
          </p:spPr>
          <p:txBody>
            <a:bodyPr wrap="none" rtlCol="0">
              <a:spAutoFit/>
            </a:bodyPr>
            <a:lstStyle/>
            <a:p>
              <a:r>
                <a:rPr lang="en-US" sz="1000" dirty="0"/>
                <a:t>Viewed from above</a:t>
              </a:r>
            </a:p>
          </p:txBody>
        </p:sp>
        <p:grpSp>
          <p:nvGrpSpPr>
            <p:cNvPr id="326" name="Group 325">
              <a:extLst>
                <a:ext uri="{FF2B5EF4-FFF2-40B4-BE49-F238E27FC236}">
                  <a16:creationId xmlns:a16="http://schemas.microsoft.com/office/drawing/2014/main" id="{5B6BE494-DB93-E23D-1934-56239A48785D}"/>
                </a:ext>
              </a:extLst>
            </p:cNvPr>
            <p:cNvGrpSpPr/>
            <p:nvPr/>
          </p:nvGrpSpPr>
          <p:grpSpPr>
            <a:xfrm>
              <a:off x="3622008" y="4572001"/>
              <a:ext cx="397542" cy="1130300"/>
              <a:chOff x="3514058" y="4438651"/>
              <a:chExt cx="397542" cy="1130300"/>
            </a:xfrm>
          </p:grpSpPr>
          <p:grpSp>
            <p:nvGrpSpPr>
              <p:cNvPr id="327" name="Group 326">
                <a:extLst>
                  <a:ext uri="{FF2B5EF4-FFF2-40B4-BE49-F238E27FC236}">
                    <a16:creationId xmlns:a16="http://schemas.microsoft.com/office/drawing/2014/main" id="{9B3858DC-7703-3519-287F-69802BFCFDEC}"/>
                  </a:ext>
                </a:extLst>
              </p:cNvPr>
              <p:cNvGrpSpPr/>
              <p:nvPr/>
            </p:nvGrpSpPr>
            <p:grpSpPr>
              <a:xfrm>
                <a:off x="3532517" y="5375007"/>
                <a:ext cx="110168" cy="110168"/>
                <a:chOff x="1871032" y="3882757"/>
                <a:chExt cx="110168" cy="110168"/>
              </a:xfrm>
            </p:grpSpPr>
            <p:sp>
              <p:nvSpPr>
                <p:cNvPr id="338" name="Oval 337">
                  <a:extLst>
                    <a:ext uri="{FF2B5EF4-FFF2-40B4-BE49-F238E27FC236}">
                      <a16:creationId xmlns:a16="http://schemas.microsoft.com/office/drawing/2014/main" id="{50A70F20-CF39-9BCB-FEC9-608466EFED1C}"/>
                    </a:ext>
                  </a:extLst>
                </p:cNvPr>
                <p:cNvSpPr/>
                <p:nvPr/>
              </p:nvSpPr>
              <p:spPr>
                <a:xfrm>
                  <a:off x="1871032" y="3882757"/>
                  <a:ext cx="110168" cy="110168"/>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Oval 338">
                  <a:extLst>
                    <a:ext uri="{FF2B5EF4-FFF2-40B4-BE49-F238E27FC236}">
                      <a16:creationId xmlns:a16="http://schemas.microsoft.com/office/drawing/2014/main" id="{F33BFFE0-3807-B8C8-C824-818B38CE75D6}"/>
                    </a:ext>
                  </a:extLst>
                </p:cNvPr>
                <p:cNvSpPr/>
                <p:nvPr/>
              </p:nvSpPr>
              <p:spPr>
                <a:xfrm>
                  <a:off x="1897912" y="3907465"/>
                  <a:ext cx="58479" cy="5847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8" name="Group 327">
                <a:extLst>
                  <a:ext uri="{FF2B5EF4-FFF2-40B4-BE49-F238E27FC236}">
                    <a16:creationId xmlns:a16="http://schemas.microsoft.com/office/drawing/2014/main" id="{C92B3070-1DE5-E461-8AE0-0CA3AAA27C99}"/>
                  </a:ext>
                </a:extLst>
              </p:cNvPr>
              <p:cNvGrpSpPr/>
              <p:nvPr/>
            </p:nvGrpSpPr>
            <p:grpSpPr>
              <a:xfrm>
                <a:off x="3514058" y="4531786"/>
                <a:ext cx="110168" cy="110168"/>
                <a:chOff x="1871032" y="3882757"/>
                <a:chExt cx="110168" cy="110168"/>
              </a:xfrm>
            </p:grpSpPr>
            <p:sp>
              <p:nvSpPr>
                <p:cNvPr id="336" name="Oval 335">
                  <a:extLst>
                    <a:ext uri="{FF2B5EF4-FFF2-40B4-BE49-F238E27FC236}">
                      <a16:creationId xmlns:a16="http://schemas.microsoft.com/office/drawing/2014/main" id="{30352EAA-690A-9981-6616-31776C853056}"/>
                    </a:ext>
                  </a:extLst>
                </p:cNvPr>
                <p:cNvSpPr/>
                <p:nvPr/>
              </p:nvSpPr>
              <p:spPr>
                <a:xfrm>
                  <a:off x="1871032" y="3882757"/>
                  <a:ext cx="110168" cy="110168"/>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Oval 336">
                  <a:extLst>
                    <a:ext uri="{FF2B5EF4-FFF2-40B4-BE49-F238E27FC236}">
                      <a16:creationId xmlns:a16="http://schemas.microsoft.com/office/drawing/2014/main" id="{46039DDD-2DC4-0493-097A-7CEB7BA8CC27}"/>
                    </a:ext>
                  </a:extLst>
                </p:cNvPr>
                <p:cNvSpPr/>
                <p:nvPr/>
              </p:nvSpPr>
              <p:spPr>
                <a:xfrm>
                  <a:off x="1897912" y="3907465"/>
                  <a:ext cx="58479" cy="5847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9" name="Rectangle: Rounded Corners 328">
                <a:extLst>
                  <a:ext uri="{FF2B5EF4-FFF2-40B4-BE49-F238E27FC236}">
                    <a16:creationId xmlns:a16="http://schemas.microsoft.com/office/drawing/2014/main" id="{C9FE8799-130A-74CD-130E-453F059B598F}"/>
                  </a:ext>
                </a:extLst>
              </p:cNvPr>
              <p:cNvSpPr/>
              <p:nvPr/>
            </p:nvSpPr>
            <p:spPr>
              <a:xfrm>
                <a:off x="3690236" y="4514702"/>
                <a:ext cx="85061" cy="1020726"/>
              </a:xfrm>
              <a:prstGeom prst="roundRect">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Oval 329">
                <a:extLst>
                  <a:ext uri="{FF2B5EF4-FFF2-40B4-BE49-F238E27FC236}">
                    <a16:creationId xmlns:a16="http://schemas.microsoft.com/office/drawing/2014/main" id="{DBE4034D-1D0E-C610-7422-F1BE89301831}"/>
                  </a:ext>
                </a:extLst>
              </p:cNvPr>
              <p:cNvSpPr/>
              <p:nvPr/>
            </p:nvSpPr>
            <p:spPr>
              <a:xfrm>
                <a:off x="3683000" y="4982536"/>
                <a:ext cx="113562" cy="103814"/>
              </a:xfrm>
              <a:prstGeom prst="ellipse">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Rectangle: Rounded Corners 330">
                <a:extLst>
                  <a:ext uri="{FF2B5EF4-FFF2-40B4-BE49-F238E27FC236}">
                    <a16:creationId xmlns:a16="http://schemas.microsoft.com/office/drawing/2014/main" id="{AD6FFF56-227C-37AC-513F-19618C672137}"/>
                  </a:ext>
                </a:extLst>
              </p:cNvPr>
              <p:cNvSpPr/>
              <p:nvPr/>
            </p:nvSpPr>
            <p:spPr>
              <a:xfrm>
                <a:off x="3670300" y="5499101"/>
                <a:ext cx="133350" cy="69850"/>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Rectangle: Rounded Corners 331">
                <a:extLst>
                  <a:ext uri="{FF2B5EF4-FFF2-40B4-BE49-F238E27FC236}">
                    <a16:creationId xmlns:a16="http://schemas.microsoft.com/office/drawing/2014/main" id="{4980E79F-C508-D988-0378-326442E61E90}"/>
                  </a:ext>
                </a:extLst>
              </p:cNvPr>
              <p:cNvSpPr/>
              <p:nvPr/>
            </p:nvSpPr>
            <p:spPr>
              <a:xfrm>
                <a:off x="3670300" y="4438651"/>
                <a:ext cx="133350" cy="69850"/>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Rectangle 332">
                <a:extLst>
                  <a:ext uri="{FF2B5EF4-FFF2-40B4-BE49-F238E27FC236}">
                    <a16:creationId xmlns:a16="http://schemas.microsoft.com/office/drawing/2014/main" id="{52912E26-EF39-8C75-F836-64C7C8B12081}"/>
                  </a:ext>
                </a:extLst>
              </p:cNvPr>
              <p:cNvSpPr/>
              <p:nvPr/>
            </p:nvSpPr>
            <p:spPr>
              <a:xfrm>
                <a:off x="3797300" y="5016500"/>
                <a:ext cx="114300" cy="457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Rectangle: Rounded Corners 333">
                <a:extLst>
                  <a:ext uri="{FF2B5EF4-FFF2-40B4-BE49-F238E27FC236}">
                    <a16:creationId xmlns:a16="http://schemas.microsoft.com/office/drawing/2014/main" id="{2CDC3D06-5B4A-8CBF-7C37-8CFD64CA48EA}"/>
                  </a:ext>
                </a:extLst>
              </p:cNvPr>
              <p:cNvSpPr/>
              <p:nvPr/>
            </p:nvSpPr>
            <p:spPr>
              <a:xfrm>
                <a:off x="3600450" y="4559300"/>
                <a:ext cx="241300" cy="50800"/>
              </a:xfrm>
              <a:prstGeom prst="roundRect">
                <a:avLst/>
              </a:prstGeom>
              <a:solidFill>
                <a:schemeClr val="bg2">
                  <a:lumMod val="75000"/>
                </a:schemeClr>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Rectangle: Rounded Corners 334">
                <a:extLst>
                  <a:ext uri="{FF2B5EF4-FFF2-40B4-BE49-F238E27FC236}">
                    <a16:creationId xmlns:a16="http://schemas.microsoft.com/office/drawing/2014/main" id="{6B2FE7BF-875C-E050-02CB-6E27543FC5FE}"/>
                  </a:ext>
                </a:extLst>
              </p:cNvPr>
              <p:cNvSpPr/>
              <p:nvPr/>
            </p:nvSpPr>
            <p:spPr>
              <a:xfrm>
                <a:off x="3600450" y="5410200"/>
                <a:ext cx="241300" cy="50800"/>
              </a:xfrm>
              <a:prstGeom prst="roundRect">
                <a:avLst/>
              </a:prstGeom>
              <a:solidFill>
                <a:schemeClr val="bg2">
                  <a:lumMod val="75000"/>
                </a:schemeClr>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0" name="Rectangle: Rounded Corners 319">
              <a:extLst>
                <a:ext uri="{FF2B5EF4-FFF2-40B4-BE49-F238E27FC236}">
                  <a16:creationId xmlns:a16="http://schemas.microsoft.com/office/drawing/2014/main" id="{B9DA0E5B-9318-13BE-4E50-2DC47C65121A}"/>
                </a:ext>
              </a:extLst>
            </p:cNvPr>
            <p:cNvSpPr/>
            <p:nvPr/>
          </p:nvSpPr>
          <p:spPr>
            <a:xfrm>
              <a:off x="3975100" y="5137150"/>
              <a:ext cx="1270000" cy="63500"/>
            </a:xfrm>
            <a:prstGeom prst="round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Freeform: Shape 2">
            <a:extLst>
              <a:ext uri="{FF2B5EF4-FFF2-40B4-BE49-F238E27FC236}">
                <a16:creationId xmlns:a16="http://schemas.microsoft.com/office/drawing/2014/main" id="{62573542-3B5F-C1D4-67CD-3C76C941E607}"/>
              </a:ext>
            </a:extLst>
          </p:cNvPr>
          <p:cNvSpPr/>
          <p:nvPr/>
        </p:nvSpPr>
        <p:spPr>
          <a:xfrm>
            <a:off x="477475" y="1428750"/>
            <a:ext cx="1122726" cy="1344686"/>
          </a:xfrm>
          <a:custGeom>
            <a:avLst/>
            <a:gdLst>
              <a:gd name="connsiteX0" fmla="*/ 914400 w 914400"/>
              <a:gd name="connsiteY0" fmla="*/ 0 h 1399451"/>
              <a:gd name="connsiteX1" fmla="*/ 822960 w 914400"/>
              <a:gd name="connsiteY1" fmla="*/ 109728 h 1399451"/>
              <a:gd name="connsiteX2" fmla="*/ 667512 w 914400"/>
              <a:gd name="connsiteY2" fmla="*/ 192024 h 1399451"/>
              <a:gd name="connsiteX3" fmla="*/ 603504 w 914400"/>
              <a:gd name="connsiteY3" fmla="*/ 219456 h 1399451"/>
              <a:gd name="connsiteX4" fmla="*/ 502920 w 914400"/>
              <a:gd name="connsiteY4" fmla="*/ 228600 h 1399451"/>
              <a:gd name="connsiteX5" fmla="*/ 429768 w 914400"/>
              <a:gd name="connsiteY5" fmla="*/ 237744 h 1399451"/>
              <a:gd name="connsiteX6" fmla="*/ 384048 w 914400"/>
              <a:gd name="connsiteY6" fmla="*/ 246888 h 1399451"/>
              <a:gd name="connsiteX7" fmla="*/ 329184 w 914400"/>
              <a:gd name="connsiteY7" fmla="*/ 256032 h 1399451"/>
              <a:gd name="connsiteX8" fmla="*/ 256032 w 914400"/>
              <a:gd name="connsiteY8" fmla="*/ 265176 h 1399451"/>
              <a:gd name="connsiteX9" fmla="*/ 192024 w 914400"/>
              <a:gd name="connsiteY9" fmla="*/ 301752 h 1399451"/>
              <a:gd name="connsiteX10" fmla="*/ 146304 w 914400"/>
              <a:gd name="connsiteY10" fmla="*/ 310896 h 1399451"/>
              <a:gd name="connsiteX11" fmla="*/ 109728 w 914400"/>
              <a:gd name="connsiteY11" fmla="*/ 347472 h 1399451"/>
              <a:gd name="connsiteX12" fmla="*/ 36576 w 914400"/>
              <a:gd name="connsiteY12" fmla="*/ 411480 h 1399451"/>
              <a:gd name="connsiteX13" fmla="*/ 27432 w 914400"/>
              <a:gd name="connsiteY13" fmla="*/ 448056 h 1399451"/>
              <a:gd name="connsiteX14" fmla="*/ 18288 w 914400"/>
              <a:gd name="connsiteY14" fmla="*/ 493776 h 1399451"/>
              <a:gd name="connsiteX15" fmla="*/ 0 w 914400"/>
              <a:gd name="connsiteY15" fmla="*/ 548640 h 1399451"/>
              <a:gd name="connsiteX16" fmla="*/ 9144 w 914400"/>
              <a:gd name="connsiteY16" fmla="*/ 740664 h 1399451"/>
              <a:gd name="connsiteX17" fmla="*/ 27432 w 914400"/>
              <a:gd name="connsiteY17" fmla="*/ 795528 h 1399451"/>
              <a:gd name="connsiteX18" fmla="*/ 36576 w 914400"/>
              <a:gd name="connsiteY18" fmla="*/ 832104 h 1399451"/>
              <a:gd name="connsiteX19" fmla="*/ 73152 w 914400"/>
              <a:gd name="connsiteY19" fmla="*/ 868680 h 1399451"/>
              <a:gd name="connsiteX20" fmla="*/ 91440 w 914400"/>
              <a:gd name="connsiteY20" fmla="*/ 905256 h 1399451"/>
              <a:gd name="connsiteX21" fmla="*/ 100584 w 914400"/>
              <a:gd name="connsiteY21" fmla="*/ 932688 h 1399451"/>
              <a:gd name="connsiteX22" fmla="*/ 155448 w 914400"/>
              <a:gd name="connsiteY22" fmla="*/ 987552 h 1399451"/>
              <a:gd name="connsiteX23" fmla="*/ 210312 w 914400"/>
              <a:gd name="connsiteY23" fmla="*/ 1078992 h 1399451"/>
              <a:gd name="connsiteX24" fmla="*/ 265176 w 914400"/>
              <a:gd name="connsiteY24" fmla="*/ 1170432 h 1399451"/>
              <a:gd name="connsiteX25" fmla="*/ 283464 w 914400"/>
              <a:gd name="connsiteY25" fmla="*/ 1207008 h 1399451"/>
              <a:gd name="connsiteX26" fmla="*/ 310896 w 914400"/>
              <a:gd name="connsiteY26" fmla="*/ 1225296 h 1399451"/>
              <a:gd name="connsiteX27" fmla="*/ 347472 w 914400"/>
              <a:gd name="connsiteY27" fmla="*/ 1316736 h 1399451"/>
              <a:gd name="connsiteX28" fmla="*/ 402336 w 914400"/>
              <a:gd name="connsiteY28" fmla="*/ 1335024 h 1399451"/>
              <a:gd name="connsiteX29" fmla="*/ 438912 w 914400"/>
              <a:gd name="connsiteY29" fmla="*/ 1399032 h 1399451"/>
              <a:gd name="connsiteX30" fmla="*/ 448056 w 914400"/>
              <a:gd name="connsiteY30" fmla="*/ 1389888 h 1399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14400" h="1399451">
                <a:moveTo>
                  <a:pt x="914400" y="0"/>
                </a:moveTo>
                <a:cubicBezTo>
                  <a:pt x="900007" y="71966"/>
                  <a:pt x="914022" y="53690"/>
                  <a:pt x="822960" y="109728"/>
                </a:cubicBezTo>
                <a:cubicBezTo>
                  <a:pt x="773028" y="140456"/>
                  <a:pt x="721401" y="168929"/>
                  <a:pt x="667512" y="192024"/>
                </a:cubicBezTo>
                <a:cubicBezTo>
                  <a:pt x="646176" y="201168"/>
                  <a:pt x="626164" y="214420"/>
                  <a:pt x="603504" y="219456"/>
                </a:cubicBezTo>
                <a:cubicBezTo>
                  <a:pt x="570639" y="226759"/>
                  <a:pt x="536401" y="225076"/>
                  <a:pt x="502920" y="228600"/>
                </a:cubicBezTo>
                <a:cubicBezTo>
                  <a:pt x="478481" y="231172"/>
                  <a:pt x="454056" y="234007"/>
                  <a:pt x="429768" y="237744"/>
                </a:cubicBezTo>
                <a:cubicBezTo>
                  <a:pt x="414407" y="240107"/>
                  <a:pt x="399339" y="244108"/>
                  <a:pt x="384048" y="246888"/>
                </a:cubicBezTo>
                <a:cubicBezTo>
                  <a:pt x="365807" y="250205"/>
                  <a:pt x="347538" y="253410"/>
                  <a:pt x="329184" y="256032"/>
                </a:cubicBezTo>
                <a:cubicBezTo>
                  <a:pt x="304857" y="259507"/>
                  <a:pt x="280416" y="262128"/>
                  <a:pt x="256032" y="265176"/>
                </a:cubicBezTo>
                <a:cubicBezTo>
                  <a:pt x="235965" y="278554"/>
                  <a:pt x="215227" y="294018"/>
                  <a:pt x="192024" y="301752"/>
                </a:cubicBezTo>
                <a:cubicBezTo>
                  <a:pt x="177280" y="306667"/>
                  <a:pt x="161544" y="307848"/>
                  <a:pt x="146304" y="310896"/>
                </a:cubicBezTo>
                <a:cubicBezTo>
                  <a:pt x="134112" y="323088"/>
                  <a:pt x="122615" y="336017"/>
                  <a:pt x="109728" y="347472"/>
                </a:cubicBezTo>
                <a:cubicBezTo>
                  <a:pt x="9256" y="436781"/>
                  <a:pt x="107396" y="340660"/>
                  <a:pt x="36576" y="411480"/>
                </a:cubicBezTo>
                <a:cubicBezTo>
                  <a:pt x="33528" y="423672"/>
                  <a:pt x="30158" y="435788"/>
                  <a:pt x="27432" y="448056"/>
                </a:cubicBezTo>
                <a:cubicBezTo>
                  <a:pt x="24061" y="463228"/>
                  <a:pt x="22377" y="478782"/>
                  <a:pt x="18288" y="493776"/>
                </a:cubicBezTo>
                <a:cubicBezTo>
                  <a:pt x="13216" y="512374"/>
                  <a:pt x="6096" y="530352"/>
                  <a:pt x="0" y="548640"/>
                </a:cubicBezTo>
                <a:cubicBezTo>
                  <a:pt x="3048" y="612648"/>
                  <a:pt x="2067" y="676975"/>
                  <a:pt x="9144" y="740664"/>
                </a:cubicBezTo>
                <a:cubicBezTo>
                  <a:pt x="11273" y="759823"/>
                  <a:pt x="21893" y="777064"/>
                  <a:pt x="27432" y="795528"/>
                </a:cubicBezTo>
                <a:cubicBezTo>
                  <a:pt x="31043" y="807565"/>
                  <a:pt x="29915" y="821447"/>
                  <a:pt x="36576" y="832104"/>
                </a:cubicBezTo>
                <a:cubicBezTo>
                  <a:pt x="45714" y="846725"/>
                  <a:pt x="62807" y="854886"/>
                  <a:pt x="73152" y="868680"/>
                </a:cubicBezTo>
                <a:cubicBezTo>
                  <a:pt x="81331" y="879585"/>
                  <a:pt x="86070" y="892727"/>
                  <a:pt x="91440" y="905256"/>
                </a:cubicBezTo>
                <a:cubicBezTo>
                  <a:pt x="95237" y="914115"/>
                  <a:pt x="94666" y="925080"/>
                  <a:pt x="100584" y="932688"/>
                </a:cubicBezTo>
                <a:cubicBezTo>
                  <a:pt x="116462" y="953103"/>
                  <a:pt x="143882" y="964419"/>
                  <a:pt x="155448" y="987552"/>
                </a:cubicBezTo>
                <a:cubicBezTo>
                  <a:pt x="216327" y="1109310"/>
                  <a:pt x="150762" y="986359"/>
                  <a:pt x="210312" y="1078992"/>
                </a:cubicBezTo>
                <a:cubicBezTo>
                  <a:pt x="229533" y="1108892"/>
                  <a:pt x="249280" y="1138639"/>
                  <a:pt x="265176" y="1170432"/>
                </a:cubicBezTo>
                <a:cubicBezTo>
                  <a:pt x="271272" y="1182624"/>
                  <a:pt x="274738" y="1196536"/>
                  <a:pt x="283464" y="1207008"/>
                </a:cubicBezTo>
                <a:cubicBezTo>
                  <a:pt x="290499" y="1215451"/>
                  <a:pt x="301752" y="1219200"/>
                  <a:pt x="310896" y="1225296"/>
                </a:cubicBezTo>
                <a:cubicBezTo>
                  <a:pt x="323088" y="1255776"/>
                  <a:pt x="316329" y="1306355"/>
                  <a:pt x="347472" y="1316736"/>
                </a:cubicBezTo>
                <a:lnTo>
                  <a:pt x="402336" y="1335024"/>
                </a:lnTo>
                <a:cubicBezTo>
                  <a:pt x="405500" y="1341352"/>
                  <a:pt x="429219" y="1392570"/>
                  <a:pt x="438912" y="1399032"/>
                </a:cubicBezTo>
                <a:cubicBezTo>
                  <a:pt x="442499" y="1401423"/>
                  <a:pt x="445008" y="1392936"/>
                  <a:pt x="448056" y="1389888"/>
                </a:cubicBezTo>
              </a:path>
            </a:pathLst>
          </a:custGeom>
          <a:noFill/>
          <a:ln w="19050">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88DDAA7C-F461-6710-973E-BFC27899864E}"/>
              </a:ext>
            </a:extLst>
          </p:cNvPr>
          <p:cNvSpPr txBox="1"/>
          <p:nvPr/>
        </p:nvSpPr>
        <p:spPr>
          <a:xfrm>
            <a:off x="6130290" y="5876925"/>
            <a:ext cx="1317990" cy="646331"/>
          </a:xfrm>
          <a:prstGeom prst="rect">
            <a:avLst/>
          </a:prstGeom>
          <a:noFill/>
        </p:spPr>
        <p:txBody>
          <a:bodyPr wrap="none" rtlCol="0">
            <a:spAutoFit/>
          </a:bodyPr>
          <a:lstStyle/>
          <a:p>
            <a:r>
              <a:rPr lang="en-US" sz="3600" b="1" dirty="0"/>
              <a:t>DONE</a:t>
            </a:r>
          </a:p>
        </p:txBody>
      </p:sp>
      <p:grpSp>
        <p:nvGrpSpPr>
          <p:cNvPr id="14" name="Group 13">
            <a:extLst>
              <a:ext uri="{FF2B5EF4-FFF2-40B4-BE49-F238E27FC236}">
                <a16:creationId xmlns:a16="http://schemas.microsoft.com/office/drawing/2014/main" id="{72F16F87-1840-6C8F-32AF-E8150BFFE6F2}"/>
              </a:ext>
            </a:extLst>
          </p:cNvPr>
          <p:cNvGrpSpPr/>
          <p:nvPr/>
        </p:nvGrpSpPr>
        <p:grpSpPr>
          <a:xfrm>
            <a:off x="1208568" y="2241697"/>
            <a:ext cx="1619693" cy="60252"/>
            <a:chOff x="1208568" y="2013097"/>
            <a:chExt cx="1619693" cy="60252"/>
          </a:xfrm>
        </p:grpSpPr>
        <p:sp>
          <p:nvSpPr>
            <p:cNvPr id="5" name="Oval 4">
              <a:extLst>
                <a:ext uri="{FF2B5EF4-FFF2-40B4-BE49-F238E27FC236}">
                  <a16:creationId xmlns:a16="http://schemas.microsoft.com/office/drawing/2014/main" id="{B311DC3A-865C-AA56-B70C-B615D1D76C12}"/>
                </a:ext>
              </a:extLst>
            </p:cNvPr>
            <p:cNvSpPr/>
            <p:nvPr/>
          </p:nvSpPr>
          <p:spPr>
            <a:xfrm>
              <a:off x="2771554" y="2013097"/>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CE154838-F289-0A93-4CBC-4C7C3389B652}"/>
                </a:ext>
              </a:extLst>
            </p:cNvPr>
            <p:cNvSpPr/>
            <p:nvPr/>
          </p:nvSpPr>
          <p:spPr>
            <a:xfrm>
              <a:off x="1208568" y="2016642"/>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a:extLst>
              <a:ext uri="{FF2B5EF4-FFF2-40B4-BE49-F238E27FC236}">
                <a16:creationId xmlns:a16="http://schemas.microsoft.com/office/drawing/2014/main" id="{19FC58C2-0EC3-E3B7-AC90-97CD19405F7E}"/>
              </a:ext>
            </a:extLst>
          </p:cNvPr>
          <p:cNvGrpSpPr/>
          <p:nvPr/>
        </p:nvGrpSpPr>
        <p:grpSpPr>
          <a:xfrm>
            <a:off x="5227186" y="1138414"/>
            <a:ext cx="3583440" cy="2982690"/>
            <a:chOff x="483736" y="3595864"/>
            <a:chExt cx="3583440" cy="2982690"/>
          </a:xfrm>
        </p:grpSpPr>
        <p:grpSp>
          <p:nvGrpSpPr>
            <p:cNvPr id="313" name="Group 312">
              <a:extLst>
                <a:ext uri="{FF2B5EF4-FFF2-40B4-BE49-F238E27FC236}">
                  <a16:creationId xmlns:a16="http://schemas.microsoft.com/office/drawing/2014/main" id="{C0552A38-4FBE-9B10-F4D8-012B6E0BC7DE}"/>
                </a:ext>
              </a:extLst>
            </p:cNvPr>
            <p:cNvGrpSpPr/>
            <p:nvPr/>
          </p:nvGrpSpPr>
          <p:grpSpPr>
            <a:xfrm>
              <a:off x="483736" y="3595864"/>
              <a:ext cx="3583440" cy="2982690"/>
              <a:chOff x="5965032" y="3810004"/>
              <a:chExt cx="3583440" cy="2982690"/>
            </a:xfrm>
          </p:grpSpPr>
          <p:sp>
            <p:nvSpPr>
              <p:cNvPr id="12" name="Oval 11">
                <a:extLst>
                  <a:ext uri="{FF2B5EF4-FFF2-40B4-BE49-F238E27FC236}">
                    <a16:creationId xmlns:a16="http://schemas.microsoft.com/office/drawing/2014/main" id="{EE83F64F-B9CC-B310-569E-C701E132630E}"/>
                  </a:ext>
                </a:extLst>
              </p:cNvPr>
              <p:cNvSpPr/>
              <p:nvPr/>
            </p:nvSpPr>
            <p:spPr>
              <a:xfrm>
                <a:off x="5965032" y="3924303"/>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7</a:t>
                </a:r>
              </a:p>
            </p:txBody>
          </p:sp>
          <p:sp>
            <p:nvSpPr>
              <p:cNvPr id="15" name="TextBox 14">
                <a:extLst>
                  <a:ext uri="{FF2B5EF4-FFF2-40B4-BE49-F238E27FC236}">
                    <a16:creationId xmlns:a16="http://schemas.microsoft.com/office/drawing/2014/main" id="{7615AB47-65D2-BBD5-91FF-6262311002B2}"/>
                  </a:ext>
                </a:extLst>
              </p:cNvPr>
              <p:cNvSpPr txBox="1"/>
              <p:nvPr/>
            </p:nvSpPr>
            <p:spPr>
              <a:xfrm>
                <a:off x="6335782" y="3810004"/>
                <a:ext cx="3212690" cy="461665"/>
              </a:xfrm>
              <a:prstGeom prst="rect">
                <a:avLst/>
              </a:prstGeom>
              <a:noFill/>
            </p:spPr>
            <p:txBody>
              <a:bodyPr wrap="square" rtlCol="0">
                <a:noAutofit/>
              </a:bodyPr>
              <a:lstStyle>
                <a:defPPr>
                  <a:defRPr lang="en-US"/>
                </a:defPPr>
                <a:lvl1pPr>
                  <a:defRPr sz="1200"/>
                </a:lvl1pPr>
              </a:lstStyle>
              <a:p>
                <a:r>
                  <a:rPr lang="en-US" dirty="0"/>
                  <a:t>Install (4) Velcro straps through ground stake Eyes and around stand legs.  </a:t>
                </a:r>
              </a:p>
            </p:txBody>
          </p:sp>
          <p:grpSp>
            <p:nvGrpSpPr>
              <p:cNvPr id="208" name="Group 207">
                <a:extLst>
                  <a:ext uri="{FF2B5EF4-FFF2-40B4-BE49-F238E27FC236}">
                    <a16:creationId xmlns:a16="http://schemas.microsoft.com/office/drawing/2014/main" id="{73873C2F-C895-E41B-99AF-19F2F4E76E3D}"/>
                  </a:ext>
                </a:extLst>
              </p:cNvPr>
              <p:cNvGrpSpPr/>
              <p:nvPr/>
            </p:nvGrpSpPr>
            <p:grpSpPr>
              <a:xfrm>
                <a:off x="6668489" y="4635484"/>
                <a:ext cx="1567733" cy="1830432"/>
                <a:chOff x="3677474" y="4042931"/>
                <a:chExt cx="1567733" cy="1830432"/>
              </a:xfrm>
            </p:grpSpPr>
            <p:grpSp>
              <p:nvGrpSpPr>
                <p:cNvPr id="209" name="Group 208">
                  <a:extLst>
                    <a:ext uri="{FF2B5EF4-FFF2-40B4-BE49-F238E27FC236}">
                      <a16:creationId xmlns:a16="http://schemas.microsoft.com/office/drawing/2014/main" id="{5476FD8B-98A7-2AAB-A00D-B10FCFCBCAD4}"/>
                    </a:ext>
                  </a:extLst>
                </p:cNvPr>
                <p:cNvGrpSpPr/>
                <p:nvPr/>
              </p:nvGrpSpPr>
              <p:grpSpPr>
                <a:xfrm>
                  <a:off x="3687700" y="4042931"/>
                  <a:ext cx="1548469" cy="1585661"/>
                  <a:chOff x="3829497" y="1258650"/>
                  <a:chExt cx="1548469" cy="1585661"/>
                </a:xfrm>
              </p:grpSpPr>
              <p:grpSp>
                <p:nvGrpSpPr>
                  <p:cNvPr id="218" name="Group 217">
                    <a:extLst>
                      <a:ext uri="{FF2B5EF4-FFF2-40B4-BE49-F238E27FC236}">
                        <a16:creationId xmlns:a16="http://schemas.microsoft.com/office/drawing/2014/main" id="{A045CAD2-6D0E-968D-644C-44F554C253F3}"/>
                      </a:ext>
                    </a:extLst>
                  </p:cNvPr>
                  <p:cNvGrpSpPr/>
                  <p:nvPr/>
                </p:nvGrpSpPr>
                <p:grpSpPr>
                  <a:xfrm>
                    <a:off x="3829497" y="1258650"/>
                    <a:ext cx="1548469" cy="1585661"/>
                    <a:chOff x="4015293" y="1454823"/>
                    <a:chExt cx="1175470" cy="1068459"/>
                  </a:xfrm>
                </p:grpSpPr>
                <p:grpSp>
                  <p:nvGrpSpPr>
                    <p:cNvPr id="220" name="Group 219">
                      <a:extLst>
                        <a:ext uri="{FF2B5EF4-FFF2-40B4-BE49-F238E27FC236}">
                          <a16:creationId xmlns:a16="http://schemas.microsoft.com/office/drawing/2014/main" id="{BF75CFED-4186-2C3D-D647-60851D36A9DA}"/>
                        </a:ext>
                      </a:extLst>
                    </p:cNvPr>
                    <p:cNvGrpSpPr/>
                    <p:nvPr/>
                  </p:nvGrpSpPr>
                  <p:grpSpPr>
                    <a:xfrm>
                      <a:off x="4015293" y="1454823"/>
                      <a:ext cx="1175470" cy="950119"/>
                      <a:chOff x="711203" y="1464469"/>
                      <a:chExt cx="1175470" cy="950119"/>
                    </a:xfrm>
                  </p:grpSpPr>
                  <p:sp>
                    <p:nvSpPr>
                      <p:cNvPr id="229" name="Rectangle 228">
                        <a:extLst>
                          <a:ext uri="{FF2B5EF4-FFF2-40B4-BE49-F238E27FC236}">
                            <a16:creationId xmlns:a16="http://schemas.microsoft.com/office/drawing/2014/main" id="{7A5ED47D-235E-DA78-8A66-63680D77FE52}"/>
                          </a:ext>
                        </a:extLst>
                      </p:cNvPr>
                      <p:cNvSpPr/>
                      <p:nvPr/>
                    </p:nvSpPr>
                    <p:spPr>
                      <a:xfrm>
                        <a:off x="807244" y="1464469"/>
                        <a:ext cx="992981" cy="950119"/>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0" name="Straight Connector 229">
                        <a:extLst>
                          <a:ext uri="{FF2B5EF4-FFF2-40B4-BE49-F238E27FC236}">
                            <a16:creationId xmlns:a16="http://schemas.microsoft.com/office/drawing/2014/main" id="{D1DC2827-6CC3-C695-6460-6A9AF9D4F60E}"/>
                          </a:ext>
                        </a:extLst>
                      </p:cNvPr>
                      <p:cNvCxnSpPr/>
                      <p:nvPr/>
                    </p:nvCxnSpPr>
                    <p:spPr>
                      <a:xfrm>
                        <a:off x="717630" y="1504709"/>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cxnSp>
                    <p:nvCxnSpPr>
                      <p:cNvPr id="231" name="Straight Connector 230">
                        <a:extLst>
                          <a:ext uri="{FF2B5EF4-FFF2-40B4-BE49-F238E27FC236}">
                            <a16:creationId xmlns:a16="http://schemas.microsoft.com/office/drawing/2014/main" id="{9664D278-488D-38E9-A246-3D6E9AB89D23}"/>
                          </a:ext>
                        </a:extLst>
                      </p:cNvPr>
                      <p:cNvCxnSpPr/>
                      <p:nvPr/>
                    </p:nvCxnSpPr>
                    <p:spPr>
                      <a:xfrm>
                        <a:off x="711203" y="2380955"/>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grpSp>
                <p:grpSp>
                  <p:nvGrpSpPr>
                    <p:cNvPr id="221" name="Group 220">
                      <a:extLst>
                        <a:ext uri="{FF2B5EF4-FFF2-40B4-BE49-F238E27FC236}">
                          <a16:creationId xmlns:a16="http://schemas.microsoft.com/office/drawing/2014/main" id="{261EA7B3-A583-6500-A590-DDDFE144F272}"/>
                        </a:ext>
                      </a:extLst>
                    </p:cNvPr>
                    <p:cNvGrpSpPr/>
                    <p:nvPr/>
                  </p:nvGrpSpPr>
                  <p:grpSpPr>
                    <a:xfrm>
                      <a:off x="4024686" y="1458411"/>
                      <a:ext cx="48369" cy="1064871"/>
                      <a:chOff x="4024686" y="1458411"/>
                      <a:chExt cx="48369" cy="1064871"/>
                    </a:xfrm>
                  </p:grpSpPr>
                  <p:cxnSp>
                    <p:nvCxnSpPr>
                      <p:cNvPr id="226" name="Straight Connector 225">
                        <a:extLst>
                          <a:ext uri="{FF2B5EF4-FFF2-40B4-BE49-F238E27FC236}">
                            <a16:creationId xmlns:a16="http://schemas.microsoft.com/office/drawing/2014/main" id="{E356EDF9-D4B1-E7B2-6898-32AE77985412}"/>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227" name="Oval 226">
                        <a:extLst>
                          <a:ext uri="{FF2B5EF4-FFF2-40B4-BE49-F238E27FC236}">
                            <a16:creationId xmlns:a16="http://schemas.microsoft.com/office/drawing/2014/main" id="{BABFC6BE-B161-D489-3A67-F77D83D7F157}"/>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Oval 227">
                        <a:extLst>
                          <a:ext uri="{FF2B5EF4-FFF2-40B4-BE49-F238E27FC236}">
                            <a16:creationId xmlns:a16="http://schemas.microsoft.com/office/drawing/2014/main" id="{F15C9D60-2648-8E7B-976D-4A61878AB657}"/>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2" name="Group 221">
                      <a:extLst>
                        <a:ext uri="{FF2B5EF4-FFF2-40B4-BE49-F238E27FC236}">
                          <a16:creationId xmlns:a16="http://schemas.microsoft.com/office/drawing/2014/main" id="{CA45D13D-FF46-325B-CD5F-C006983BAB82}"/>
                        </a:ext>
                      </a:extLst>
                    </p:cNvPr>
                    <p:cNvGrpSpPr/>
                    <p:nvPr/>
                  </p:nvGrpSpPr>
                  <p:grpSpPr>
                    <a:xfrm>
                      <a:off x="5135218" y="1455761"/>
                      <a:ext cx="48369" cy="1064871"/>
                      <a:chOff x="4024686" y="1458411"/>
                      <a:chExt cx="48369" cy="1064871"/>
                    </a:xfrm>
                  </p:grpSpPr>
                  <p:cxnSp>
                    <p:nvCxnSpPr>
                      <p:cNvPr id="223" name="Straight Connector 222">
                        <a:extLst>
                          <a:ext uri="{FF2B5EF4-FFF2-40B4-BE49-F238E27FC236}">
                            <a16:creationId xmlns:a16="http://schemas.microsoft.com/office/drawing/2014/main" id="{1FB23926-FACA-DF9F-F206-D5D09FEDE649}"/>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224" name="Oval 223">
                        <a:extLst>
                          <a:ext uri="{FF2B5EF4-FFF2-40B4-BE49-F238E27FC236}">
                            <a16:creationId xmlns:a16="http://schemas.microsoft.com/office/drawing/2014/main" id="{F9D54734-6B52-DC43-6434-61303427C2E7}"/>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Oval 224">
                        <a:extLst>
                          <a:ext uri="{FF2B5EF4-FFF2-40B4-BE49-F238E27FC236}">
                            <a16:creationId xmlns:a16="http://schemas.microsoft.com/office/drawing/2014/main" id="{359C998D-29B4-EF47-767C-AC28E13978B9}"/>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9" name="TextBox 218">
                    <a:extLst>
                      <a:ext uri="{FF2B5EF4-FFF2-40B4-BE49-F238E27FC236}">
                        <a16:creationId xmlns:a16="http://schemas.microsoft.com/office/drawing/2014/main" id="{71B90DEE-5DFA-D4F5-C168-F0A656CB95C5}"/>
                      </a:ext>
                    </a:extLst>
                  </p:cNvPr>
                  <p:cNvSpPr txBox="1"/>
                  <p:nvPr/>
                </p:nvSpPr>
                <p:spPr>
                  <a:xfrm>
                    <a:off x="4026254" y="1606164"/>
                    <a:ext cx="1167692" cy="646331"/>
                  </a:xfrm>
                  <a:prstGeom prst="rect">
                    <a:avLst/>
                  </a:prstGeom>
                  <a:noFill/>
                </p:spPr>
                <p:txBody>
                  <a:bodyPr wrap="none" rtlCol="0">
                    <a:spAutoFit/>
                  </a:bodyPr>
                  <a:lstStyle/>
                  <a:p>
                    <a:pPr algn="ctr"/>
                    <a:r>
                      <a:rPr lang="en-US" dirty="0"/>
                      <a:t>ACTC</a:t>
                    </a:r>
                  </a:p>
                  <a:p>
                    <a:pPr algn="ctr"/>
                    <a:r>
                      <a:rPr lang="en-US" dirty="0"/>
                      <a:t>Terra Bella</a:t>
                    </a:r>
                  </a:p>
                </p:txBody>
              </p:sp>
            </p:grpSp>
            <p:grpSp>
              <p:nvGrpSpPr>
                <p:cNvPr id="210" name="Group 209">
                  <a:extLst>
                    <a:ext uri="{FF2B5EF4-FFF2-40B4-BE49-F238E27FC236}">
                      <a16:creationId xmlns:a16="http://schemas.microsoft.com/office/drawing/2014/main" id="{924E7CB3-472B-EAE1-96FF-8308AF83CD77}"/>
                    </a:ext>
                  </a:extLst>
                </p:cNvPr>
                <p:cNvGrpSpPr/>
                <p:nvPr/>
              </p:nvGrpSpPr>
              <p:grpSpPr>
                <a:xfrm>
                  <a:off x="3677474" y="5506278"/>
                  <a:ext cx="111318" cy="341906"/>
                  <a:chOff x="756696" y="5066307"/>
                  <a:chExt cx="111318" cy="341906"/>
                </a:xfrm>
              </p:grpSpPr>
              <p:sp>
                <p:nvSpPr>
                  <p:cNvPr id="215" name="Rectangle: Rounded Corners 214">
                    <a:extLst>
                      <a:ext uri="{FF2B5EF4-FFF2-40B4-BE49-F238E27FC236}">
                        <a16:creationId xmlns:a16="http://schemas.microsoft.com/office/drawing/2014/main" id="{A11DF413-4A19-5757-EFA9-D5ED31818F3F}"/>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Oval 215">
                    <a:extLst>
                      <a:ext uri="{FF2B5EF4-FFF2-40B4-BE49-F238E27FC236}">
                        <a16:creationId xmlns:a16="http://schemas.microsoft.com/office/drawing/2014/main" id="{D4B086D0-066D-4C65-C016-2E817C47D75D}"/>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Oval 216">
                    <a:extLst>
                      <a:ext uri="{FF2B5EF4-FFF2-40B4-BE49-F238E27FC236}">
                        <a16:creationId xmlns:a16="http://schemas.microsoft.com/office/drawing/2014/main" id="{53E7C933-3D02-1676-9D69-18714EE89E81}"/>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1" name="Group 210">
                  <a:extLst>
                    <a:ext uri="{FF2B5EF4-FFF2-40B4-BE49-F238E27FC236}">
                      <a16:creationId xmlns:a16="http://schemas.microsoft.com/office/drawing/2014/main" id="{E15C44E0-EE9C-14B5-A42F-F1638571E469}"/>
                    </a:ext>
                  </a:extLst>
                </p:cNvPr>
                <p:cNvGrpSpPr/>
                <p:nvPr/>
              </p:nvGrpSpPr>
              <p:grpSpPr>
                <a:xfrm>
                  <a:off x="5133889" y="5531457"/>
                  <a:ext cx="111318" cy="341906"/>
                  <a:chOff x="756696" y="5066307"/>
                  <a:chExt cx="111318" cy="341906"/>
                </a:xfrm>
              </p:grpSpPr>
              <p:sp>
                <p:nvSpPr>
                  <p:cNvPr id="212" name="Rectangle: Rounded Corners 211">
                    <a:extLst>
                      <a:ext uri="{FF2B5EF4-FFF2-40B4-BE49-F238E27FC236}">
                        <a16:creationId xmlns:a16="http://schemas.microsoft.com/office/drawing/2014/main" id="{D504E037-8AF8-4018-B043-3F0A398216AD}"/>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Oval 212">
                    <a:extLst>
                      <a:ext uri="{FF2B5EF4-FFF2-40B4-BE49-F238E27FC236}">
                        <a16:creationId xmlns:a16="http://schemas.microsoft.com/office/drawing/2014/main" id="{6E95AD60-75F3-F64A-EAF9-F63711CA6E9A}"/>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a:extLst>
                      <a:ext uri="{FF2B5EF4-FFF2-40B4-BE49-F238E27FC236}">
                        <a16:creationId xmlns:a16="http://schemas.microsoft.com/office/drawing/2014/main" id="{CF82B3F3-2F77-4B5B-D3A4-76C4C2D33685}"/>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33" name="Oval 232">
                <a:extLst>
                  <a:ext uri="{FF2B5EF4-FFF2-40B4-BE49-F238E27FC236}">
                    <a16:creationId xmlns:a16="http://schemas.microsoft.com/office/drawing/2014/main" id="{C54BEAA1-38DE-0994-AAFB-F4EFFA8B5551}"/>
                  </a:ext>
                </a:extLst>
              </p:cNvPr>
              <p:cNvSpPr/>
              <p:nvPr/>
            </p:nvSpPr>
            <p:spPr>
              <a:xfrm>
                <a:off x="6856741" y="4766182"/>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Oval 233">
                <a:extLst>
                  <a:ext uri="{FF2B5EF4-FFF2-40B4-BE49-F238E27FC236}">
                    <a16:creationId xmlns:a16="http://schemas.microsoft.com/office/drawing/2014/main" id="{9242416C-A937-9B9B-B9FB-0574BFF565B2}"/>
                  </a:ext>
                </a:extLst>
              </p:cNvPr>
              <p:cNvSpPr/>
              <p:nvPr/>
            </p:nvSpPr>
            <p:spPr>
              <a:xfrm>
                <a:off x="6850115" y="5663222"/>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Oval 234">
                <a:extLst>
                  <a:ext uri="{FF2B5EF4-FFF2-40B4-BE49-F238E27FC236}">
                    <a16:creationId xmlns:a16="http://schemas.microsoft.com/office/drawing/2014/main" id="{A14B4FB8-430C-5E15-3E22-8928D4640D4F}"/>
                  </a:ext>
                </a:extLst>
              </p:cNvPr>
              <p:cNvSpPr/>
              <p:nvPr/>
            </p:nvSpPr>
            <p:spPr>
              <a:xfrm>
                <a:off x="8004380" y="4813360"/>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Oval 235">
                <a:extLst>
                  <a:ext uri="{FF2B5EF4-FFF2-40B4-BE49-F238E27FC236}">
                    <a16:creationId xmlns:a16="http://schemas.microsoft.com/office/drawing/2014/main" id="{1FA50FFC-8A65-1E71-7205-9D8112D72090}"/>
                  </a:ext>
                </a:extLst>
              </p:cNvPr>
              <p:cNvSpPr/>
              <p:nvPr/>
            </p:nvSpPr>
            <p:spPr>
              <a:xfrm>
                <a:off x="7989802" y="5657921"/>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9" name="Group 238">
                <a:extLst>
                  <a:ext uri="{FF2B5EF4-FFF2-40B4-BE49-F238E27FC236}">
                    <a16:creationId xmlns:a16="http://schemas.microsoft.com/office/drawing/2014/main" id="{352B86D9-3500-DD4E-C294-4DF24769E230}"/>
                  </a:ext>
                </a:extLst>
              </p:cNvPr>
              <p:cNvGrpSpPr/>
              <p:nvPr/>
            </p:nvGrpSpPr>
            <p:grpSpPr>
              <a:xfrm>
                <a:off x="6648616" y="5641631"/>
                <a:ext cx="238539" cy="95416"/>
                <a:chOff x="6217920" y="4484536"/>
                <a:chExt cx="238539" cy="95416"/>
              </a:xfrm>
            </p:grpSpPr>
            <p:sp>
              <p:nvSpPr>
                <p:cNvPr id="240" name="Oval 239">
                  <a:extLst>
                    <a:ext uri="{FF2B5EF4-FFF2-40B4-BE49-F238E27FC236}">
                      <a16:creationId xmlns:a16="http://schemas.microsoft.com/office/drawing/2014/main" id="{1450EE6F-7443-90B0-419D-E851732F3F7E}"/>
                    </a:ext>
                  </a:extLst>
                </p:cNvPr>
                <p:cNvSpPr/>
                <p:nvPr/>
              </p:nvSpPr>
              <p:spPr>
                <a:xfrm>
                  <a:off x="6217920" y="4484536"/>
                  <a:ext cx="238539" cy="95415"/>
                </a:xfrm>
                <a:prstGeom prst="ellipse">
                  <a:avLst/>
                </a:prstGeom>
                <a:solidFill>
                  <a:schemeClr val="bg1"/>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Oval 240">
                  <a:extLst>
                    <a:ext uri="{FF2B5EF4-FFF2-40B4-BE49-F238E27FC236}">
                      <a16:creationId xmlns:a16="http://schemas.microsoft.com/office/drawing/2014/main" id="{039CED4E-F565-C9DB-8F5B-2FAE685C7B2F}"/>
                    </a:ext>
                  </a:extLst>
                </p:cNvPr>
                <p:cNvSpPr/>
                <p:nvPr/>
              </p:nvSpPr>
              <p:spPr>
                <a:xfrm>
                  <a:off x="6217921" y="4508390"/>
                  <a:ext cx="71562" cy="7156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3" name="Oval 242">
                <a:extLst>
                  <a:ext uri="{FF2B5EF4-FFF2-40B4-BE49-F238E27FC236}">
                    <a16:creationId xmlns:a16="http://schemas.microsoft.com/office/drawing/2014/main" id="{5049E70A-273D-52C8-C2B5-C62275FBD55A}"/>
                  </a:ext>
                </a:extLst>
              </p:cNvPr>
              <p:cNvSpPr/>
              <p:nvPr/>
            </p:nvSpPr>
            <p:spPr>
              <a:xfrm flipH="1">
                <a:off x="8033468" y="4791769"/>
                <a:ext cx="238539" cy="95415"/>
              </a:xfrm>
              <a:prstGeom prst="ellipse">
                <a:avLst/>
              </a:prstGeom>
              <a:solidFill>
                <a:schemeClr val="bg1"/>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 name="Group 244">
                <a:extLst>
                  <a:ext uri="{FF2B5EF4-FFF2-40B4-BE49-F238E27FC236}">
                    <a16:creationId xmlns:a16="http://schemas.microsoft.com/office/drawing/2014/main" id="{B4B9C74B-9B03-29D9-1039-4DE88E4F5688}"/>
                  </a:ext>
                </a:extLst>
              </p:cNvPr>
              <p:cNvGrpSpPr/>
              <p:nvPr/>
            </p:nvGrpSpPr>
            <p:grpSpPr>
              <a:xfrm flipH="1">
                <a:off x="8018891" y="5628378"/>
                <a:ext cx="238539" cy="95416"/>
                <a:chOff x="6217920" y="4484536"/>
                <a:chExt cx="238539" cy="95416"/>
              </a:xfrm>
            </p:grpSpPr>
            <p:sp>
              <p:nvSpPr>
                <p:cNvPr id="246" name="Oval 245">
                  <a:extLst>
                    <a:ext uri="{FF2B5EF4-FFF2-40B4-BE49-F238E27FC236}">
                      <a16:creationId xmlns:a16="http://schemas.microsoft.com/office/drawing/2014/main" id="{C909E293-D992-BC86-02D1-17243C4E0A76}"/>
                    </a:ext>
                  </a:extLst>
                </p:cNvPr>
                <p:cNvSpPr/>
                <p:nvPr/>
              </p:nvSpPr>
              <p:spPr>
                <a:xfrm>
                  <a:off x="6217920" y="4484536"/>
                  <a:ext cx="238539" cy="95415"/>
                </a:xfrm>
                <a:prstGeom prst="ellipse">
                  <a:avLst/>
                </a:prstGeom>
                <a:solidFill>
                  <a:schemeClr val="bg1"/>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a:extLst>
                    <a:ext uri="{FF2B5EF4-FFF2-40B4-BE49-F238E27FC236}">
                      <a16:creationId xmlns:a16="http://schemas.microsoft.com/office/drawing/2014/main" id="{1086E52A-A8E4-5567-4689-9F06098CD70D}"/>
                    </a:ext>
                  </a:extLst>
                </p:cNvPr>
                <p:cNvSpPr/>
                <p:nvPr/>
              </p:nvSpPr>
              <p:spPr>
                <a:xfrm>
                  <a:off x="6217921" y="4508390"/>
                  <a:ext cx="71562" cy="7156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11CDFEAD-4FB0-675B-ED14-26CE459BB1FF}"/>
                  </a:ext>
                </a:extLst>
              </p:cNvPr>
              <p:cNvGrpSpPr/>
              <p:nvPr/>
            </p:nvGrpSpPr>
            <p:grpSpPr>
              <a:xfrm>
                <a:off x="8295898" y="6399205"/>
                <a:ext cx="85725" cy="393489"/>
                <a:chOff x="2758618" y="5559414"/>
                <a:chExt cx="85725" cy="393489"/>
              </a:xfrm>
            </p:grpSpPr>
            <p:sp>
              <p:nvSpPr>
                <p:cNvPr id="250" name="Oval 249">
                  <a:extLst>
                    <a:ext uri="{FF2B5EF4-FFF2-40B4-BE49-F238E27FC236}">
                      <a16:creationId xmlns:a16="http://schemas.microsoft.com/office/drawing/2014/main" id="{E3D4BC5A-ECEE-6773-66C7-41BE0F094E6B}"/>
                    </a:ext>
                  </a:extLst>
                </p:cNvPr>
                <p:cNvSpPr/>
                <p:nvPr/>
              </p:nvSpPr>
              <p:spPr>
                <a:xfrm>
                  <a:off x="2758618" y="5559414"/>
                  <a:ext cx="85725" cy="102870"/>
                </a:xfrm>
                <a:prstGeom prst="ellipse">
                  <a:avLst/>
                </a:prstGeom>
                <a:solidFill>
                  <a:schemeClr val="accent6">
                    <a:lumMod val="60000"/>
                    <a:lumOff val="40000"/>
                  </a:schemeClr>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1" name="Straight Connector 250">
                  <a:extLst>
                    <a:ext uri="{FF2B5EF4-FFF2-40B4-BE49-F238E27FC236}">
                      <a16:creationId xmlns:a16="http://schemas.microsoft.com/office/drawing/2014/main" id="{5DC0BEA8-1A6A-87FD-5F14-79AB242A3DB0}"/>
                    </a:ext>
                  </a:extLst>
                </p:cNvPr>
                <p:cNvCxnSpPr/>
                <p:nvPr/>
              </p:nvCxnSpPr>
              <p:spPr>
                <a:xfrm>
                  <a:off x="2801498" y="5638578"/>
                  <a:ext cx="0" cy="314325"/>
                </a:xfrm>
                <a:prstGeom prst="line">
                  <a:avLst/>
                </a:prstGeom>
                <a:ln w="12700"/>
              </p:spPr>
              <p:style>
                <a:lnRef idx="1">
                  <a:schemeClr val="dk1"/>
                </a:lnRef>
                <a:fillRef idx="0">
                  <a:schemeClr val="dk1"/>
                </a:fillRef>
                <a:effectRef idx="0">
                  <a:schemeClr val="dk1"/>
                </a:effectRef>
                <a:fontRef idx="minor">
                  <a:schemeClr val="tx1"/>
                </a:fontRef>
              </p:style>
            </p:cxnSp>
            <p:cxnSp>
              <p:nvCxnSpPr>
                <p:cNvPr id="252" name="Straight Connector 251">
                  <a:extLst>
                    <a:ext uri="{FF2B5EF4-FFF2-40B4-BE49-F238E27FC236}">
                      <a16:creationId xmlns:a16="http://schemas.microsoft.com/office/drawing/2014/main" id="{A2538DBF-EDBF-8E96-6672-5B18309180DD}"/>
                    </a:ext>
                  </a:extLst>
                </p:cNvPr>
                <p:cNvCxnSpPr/>
                <p:nvPr/>
              </p:nvCxnSpPr>
              <p:spPr>
                <a:xfrm>
                  <a:off x="2775222" y="5760364"/>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3" name="Straight Connector 252">
                  <a:extLst>
                    <a:ext uri="{FF2B5EF4-FFF2-40B4-BE49-F238E27FC236}">
                      <a16:creationId xmlns:a16="http://schemas.microsoft.com/office/drawing/2014/main" id="{2DC77FE8-51EC-3AA2-2BDD-4713D4AC346B}"/>
                    </a:ext>
                  </a:extLst>
                </p:cNvPr>
                <p:cNvCxnSpPr/>
                <p:nvPr/>
              </p:nvCxnSpPr>
              <p:spPr>
                <a:xfrm>
                  <a:off x="2767514" y="5791793"/>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880B4242-2211-4634-F94E-17B1BE7A3DC9}"/>
                    </a:ext>
                  </a:extLst>
                </p:cNvPr>
                <p:cNvCxnSpPr>
                  <a:cxnSpLocks/>
                </p:cNvCxnSpPr>
                <p:nvPr/>
              </p:nvCxnSpPr>
              <p:spPr>
                <a:xfrm>
                  <a:off x="2774037" y="5837454"/>
                  <a:ext cx="47439" cy="33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01BDB756-61B0-31FA-DC65-6F6C7196496E}"/>
                    </a:ext>
                  </a:extLst>
                </p:cNvPr>
                <p:cNvCxnSpPr>
                  <a:cxnSpLocks/>
                </p:cNvCxnSpPr>
                <p:nvPr/>
              </p:nvCxnSpPr>
              <p:spPr>
                <a:xfrm>
                  <a:off x="2773443" y="5886672"/>
                  <a:ext cx="44474" cy="2668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98" name="Group 197">
                <a:extLst>
                  <a:ext uri="{FF2B5EF4-FFF2-40B4-BE49-F238E27FC236}">
                    <a16:creationId xmlns:a16="http://schemas.microsoft.com/office/drawing/2014/main" id="{8259CB72-D161-A554-4825-F675ED82245E}"/>
                  </a:ext>
                </a:extLst>
              </p:cNvPr>
              <p:cNvGrpSpPr/>
              <p:nvPr/>
            </p:nvGrpSpPr>
            <p:grpSpPr>
              <a:xfrm>
                <a:off x="6516464" y="6386798"/>
                <a:ext cx="85725" cy="393489"/>
                <a:chOff x="2758618" y="5559414"/>
                <a:chExt cx="85725" cy="393489"/>
              </a:xfrm>
            </p:grpSpPr>
            <p:sp>
              <p:nvSpPr>
                <p:cNvPr id="202" name="Oval 201">
                  <a:extLst>
                    <a:ext uri="{FF2B5EF4-FFF2-40B4-BE49-F238E27FC236}">
                      <a16:creationId xmlns:a16="http://schemas.microsoft.com/office/drawing/2014/main" id="{E47DA780-647F-ED97-1308-7E9A5AB95CFD}"/>
                    </a:ext>
                  </a:extLst>
                </p:cNvPr>
                <p:cNvSpPr/>
                <p:nvPr/>
              </p:nvSpPr>
              <p:spPr>
                <a:xfrm>
                  <a:off x="2758618" y="5559414"/>
                  <a:ext cx="85725" cy="102870"/>
                </a:xfrm>
                <a:prstGeom prst="ellipse">
                  <a:avLst/>
                </a:prstGeom>
                <a:solidFill>
                  <a:schemeClr val="accent6">
                    <a:lumMod val="60000"/>
                    <a:lumOff val="40000"/>
                  </a:schemeClr>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3" name="Straight Connector 202">
                  <a:extLst>
                    <a:ext uri="{FF2B5EF4-FFF2-40B4-BE49-F238E27FC236}">
                      <a16:creationId xmlns:a16="http://schemas.microsoft.com/office/drawing/2014/main" id="{E70439F9-47B3-FFB7-B797-951213BE1A61}"/>
                    </a:ext>
                  </a:extLst>
                </p:cNvPr>
                <p:cNvCxnSpPr/>
                <p:nvPr/>
              </p:nvCxnSpPr>
              <p:spPr>
                <a:xfrm>
                  <a:off x="2801498" y="5638578"/>
                  <a:ext cx="0" cy="314325"/>
                </a:xfrm>
                <a:prstGeom prst="line">
                  <a:avLst/>
                </a:prstGeom>
                <a:ln w="12700"/>
              </p:spPr>
              <p:style>
                <a:lnRef idx="1">
                  <a:schemeClr val="dk1"/>
                </a:lnRef>
                <a:fillRef idx="0">
                  <a:schemeClr val="dk1"/>
                </a:fillRef>
                <a:effectRef idx="0">
                  <a:schemeClr val="dk1"/>
                </a:effectRef>
                <a:fontRef idx="minor">
                  <a:schemeClr val="tx1"/>
                </a:fontRef>
              </p:style>
            </p:cxnSp>
            <p:cxnSp>
              <p:nvCxnSpPr>
                <p:cNvPr id="204" name="Straight Connector 203">
                  <a:extLst>
                    <a:ext uri="{FF2B5EF4-FFF2-40B4-BE49-F238E27FC236}">
                      <a16:creationId xmlns:a16="http://schemas.microsoft.com/office/drawing/2014/main" id="{5117BF8A-EE2A-3C28-CF00-63846E9438F7}"/>
                    </a:ext>
                  </a:extLst>
                </p:cNvPr>
                <p:cNvCxnSpPr/>
                <p:nvPr/>
              </p:nvCxnSpPr>
              <p:spPr>
                <a:xfrm>
                  <a:off x="2775222" y="5760364"/>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0AEBAAF0-6CD8-252D-92B5-DC7E285CBB8A}"/>
                    </a:ext>
                  </a:extLst>
                </p:cNvPr>
                <p:cNvCxnSpPr/>
                <p:nvPr/>
              </p:nvCxnSpPr>
              <p:spPr>
                <a:xfrm>
                  <a:off x="2767514" y="5791793"/>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0C2806EF-9517-458F-8F1D-F1B2D85EC928}"/>
                    </a:ext>
                  </a:extLst>
                </p:cNvPr>
                <p:cNvCxnSpPr>
                  <a:cxnSpLocks/>
                </p:cNvCxnSpPr>
                <p:nvPr/>
              </p:nvCxnSpPr>
              <p:spPr>
                <a:xfrm>
                  <a:off x="2774037" y="5837454"/>
                  <a:ext cx="47439" cy="33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a:extLst>
                    <a:ext uri="{FF2B5EF4-FFF2-40B4-BE49-F238E27FC236}">
                      <a16:creationId xmlns:a16="http://schemas.microsoft.com/office/drawing/2014/main" id="{F58C7591-6C9D-3EFA-DC44-18926734CA12}"/>
                    </a:ext>
                  </a:extLst>
                </p:cNvPr>
                <p:cNvCxnSpPr>
                  <a:cxnSpLocks/>
                </p:cNvCxnSpPr>
                <p:nvPr/>
              </p:nvCxnSpPr>
              <p:spPr>
                <a:xfrm>
                  <a:off x="2773443" y="5886672"/>
                  <a:ext cx="44474" cy="26685"/>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9" name="Freeform: Shape 198">
                <a:extLst>
                  <a:ext uri="{FF2B5EF4-FFF2-40B4-BE49-F238E27FC236}">
                    <a16:creationId xmlns:a16="http://schemas.microsoft.com/office/drawing/2014/main" id="{4FB601F3-2795-8D26-2C49-6227E45D7CEB}"/>
                  </a:ext>
                </a:extLst>
              </p:cNvPr>
              <p:cNvSpPr/>
              <p:nvPr/>
            </p:nvSpPr>
            <p:spPr>
              <a:xfrm>
                <a:off x="6195691" y="6375556"/>
                <a:ext cx="2736084" cy="96070"/>
              </a:xfrm>
              <a:custGeom>
                <a:avLst/>
                <a:gdLst>
                  <a:gd name="connsiteX0" fmla="*/ 2736084 w 2736084"/>
                  <a:gd name="connsiteY0" fmla="*/ 32022 h 96070"/>
                  <a:gd name="connsiteX1" fmla="*/ 2686272 w 2736084"/>
                  <a:gd name="connsiteY1" fmla="*/ 14232 h 96070"/>
                  <a:gd name="connsiteX2" fmla="*/ 2657808 w 2736084"/>
                  <a:gd name="connsiteY2" fmla="*/ 7116 h 96070"/>
                  <a:gd name="connsiteX3" fmla="*/ 2636461 w 2736084"/>
                  <a:gd name="connsiteY3" fmla="*/ 3558 h 96070"/>
                  <a:gd name="connsiteX4" fmla="*/ 2618671 w 2736084"/>
                  <a:gd name="connsiteY4" fmla="*/ 0 h 96070"/>
                  <a:gd name="connsiteX5" fmla="*/ 2504815 w 2736084"/>
                  <a:gd name="connsiteY5" fmla="*/ 7116 h 96070"/>
                  <a:gd name="connsiteX6" fmla="*/ 2451446 w 2736084"/>
                  <a:gd name="connsiteY6" fmla="*/ 17790 h 96070"/>
                  <a:gd name="connsiteX7" fmla="*/ 2380286 w 2736084"/>
                  <a:gd name="connsiteY7" fmla="*/ 24906 h 96070"/>
                  <a:gd name="connsiteX8" fmla="*/ 2309127 w 2736084"/>
                  <a:gd name="connsiteY8" fmla="*/ 39138 h 96070"/>
                  <a:gd name="connsiteX9" fmla="*/ 2280663 w 2736084"/>
                  <a:gd name="connsiteY9" fmla="*/ 42696 h 96070"/>
                  <a:gd name="connsiteX10" fmla="*/ 2234409 w 2736084"/>
                  <a:gd name="connsiteY10" fmla="*/ 53370 h 96070"/>
                  <a:gd name="connsiteX11" fmla="*/ 2191713 w 2736084"/>
                  <a:gd name="connsiteY11" fmla="*/ 60486 h 96070"/>
                  <a:gd name="connsiteX12" fmla="*/ 2173924 w 2736084"/>
                  <a:gd name="connsiteY12" fmla="*/ 64044 h 96070"/>
                  <a:gd name="connsiteX13" fmla="*/ 2149018 w 2736084"/>
                  <a:gd name="connsiteY13" fmla="*/ 71160 h 96070"/>
                  <a:gd name="connsiteX14" fmla="*/ 1586857 w 2736084"/>
                  <a:gd name="connsiteY14" fmla="*/ 74718 h 96070"/>
                  <a:gd name="connsiteX15" fmla="*/ 1199038 w 2736084"/>
                  <a:gd name="connsiteY15" fmla="*/ 78276 h 96070"/>
                  <a:gd name="connsiteX16" fmla="*/ 1017581 w 2736084"/>
                  <a:gd name="connsiteY16" fmla="*/ 88950 h 96070"/>
                  <a:gd name="connsiteX17" fmla="*/ 992675 w 2736084"/>
                  <a:gd name="connsiteY17" fmla="*/ 96066 h 96070"/>
                  <a:gd name="connsiteX18" fmla="*/ 821892 w 2736084"/>
                  <a:gd name="connsiteY18" fmla="*/ 92508 h 96070"/>
                  <a:gd name="connsiteX19" fmla="*/ 800545 w 2736084"/>
                  <a:gd name="connsiteY19" fmla="*/ 81834 h 96070"/>
                  <a:gd name="connsiteX20" fmla="*/ 789871 w 2736084"/>
                  <a:gd name="connsiteY20" fmla="*/ 78276 h 96070"/>
                  <a:gd name="connsiteX21" fmla="*/ 729385 w 2736084"/>
                  <a:gd name="connsiteY21" fmla="*/ 71160 h 96070"/>
                  <a:gd name="connsiteX22" fmla="*/ 711595 w 2736084"/>
                  <a:gd name="connsiteY22" fmla="*/ 67602 h 96070"/>
                  <a:gd name="connsiteX23" fmla="*/ 679573 w 2736084"/>
                  <a:gd name="connsiteY23" fmla="*/ 60486 h 96070"/>
                  <a:gd name="connsiteX24" fmla="*/ 508790 w 2736084"/>
                  <a:gd name="connsiteY24" fmla="*/ 56928 h 96070"/>
                  <a:gd name="connsiteX25" fmla="*/ 394935 w 2736084"/>
                  <a:gd name="connsiteY25" fmla="*/ 60486 h 96070"/>
                  <a:gd name="connsiteX26" fmla="*/ 338008 w 2736084"/>
                  <a:gd name="connsiteY26" fmla="*/ 67602 h 96070"/>
                  <a:gd name="connsiteX27" fmla="*/ 259732 w 2736084"/>
                  <a:gd name="connsiteY27" fmla="*/ 71160 h 96070"/>
                  <a:gd name="connsiteX28" fmla="*/ 234826 w 2736084"/>
                  <a:gd name="connsiteY28" fmla="*/ 74718 h 96070"/>
                  <a:gd name="connsiteX29" fmla="*/ 217036 w 2736084"/>
                  <a:gd name="connsiteY29" fmla="*/ 81834 h 96070"/>
                  <a:gd name="connsiteX30" fmla="*/ 92507 w 2736084"/>
                  <a:gd name="connsiteY30" fmla="*/ 88950 h 96070"/>
                  <a:gd name="connsiteX31" fmla="*/ 0 w 2736084"/>
                  <a:gd name="connsiteY31" fmla="*/ 96066 h 9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736084" h="96070">
                    <a:moveTo>
                      <a:pt x="2736084" y="32022"/>
                    </a:moveTo>
                    <a:cubicBezTo>
                      <a:pt x="2715853" y="23930"/>
                      <a:pt x="2710249" y="21284"/>
                      <a:pt x="2686272" y="14232"/>
                    </a:cubicBezTo>
                    <a:cubicBezTo>
                      <a:pt x="2676889" y="11472"/>
                      <a:pt x="2667371" y="9165"/>
                      <a:pt x="2657808" y="7116"/>
                    </a:cubicBezTo>
                    <a:cubicBezTo>
                      <a:pt x="2650754" y="5604"/>
                      <a:pt x="2643558" y="4848"/>
                      <a:pt x="2636461" y="3558"/>
                    </a:cubicBezTo>
                    <a:cubicBezTo>
                      <a:pt x="2630511" y="2476"/>
                      <a:pt x="2624601" y="1186"/>
                      <a:pt x="2618671" y="0"/>
                    </a:cubicBezTo>
                    <a:cubicBezTo>
                      <a:pt x="2600024" y="811"/>
                      <a:pt x="2534899" y="1807"/>
                      <a:pt x="2504815" y="7116"/>
                    </a:cubicBezTo>
                    <a:cubicBezTo>
                      <a:pt x="2446631" y="17384"/>
                      <a:pt x="2504543" y="11890"/>
                      <a:pt x="2451446" y="17790"/>
                    </a:cubicBezTo>
                    <a:cubicBezTo>
                      <a:pt x="2427753" y="20423"/>
                      <a:pt x="2403928" y="21855"/>
                      <a:pt x="2380286" y="24906"/>
                    </a:cubicBezTo>
                    <a:cubicBezTo>
                      <a:pt x="2333315" y="30967"/>
                      <a:pt x="2351681" y="31628"/>
                      <a:pt x="2309127" y="39138"/>
                    </a:cubicBezTo>
                    <a:cubicBezTo>
                      <a:pt x="2299711" y="40800"/>
                      <a:pt x="2290079" y="41034"/>
                      <a:pt x="2280663" y="42696"/>
                    </a:cubicBezTo>
                    <a:cubicBezTo>
                      <a:pt x="2081753" y="77798"/>
                      <a:pt x="2331749" y="35119"/>
                      <a:pt x="2234409" y="53370"/>
                    </a:cubicBezTo>
                    <a:cubicBezTo>
                      <a:pt x="2220228" y="56029"/>
                      <a:pt x="2205861" y="57656"/>
                      <a:pt x="2191713" y="60486"/>
                    </a:cubicBezTo>
                    <a:cubicBezTo>
                      <a:pt x="2185783" y="61672"/>
                      <a:pt x="2179791" y="62577"/>
                      <a:pt x="2173924" y="64044"/>
                    </a:cubicBezTo>
                    <a:cubicBezTo>
                      <a:pt x="2166948" y="65788"/>
                      <a:pt x="2156019" y="71074"/>
                      <a:pt x="2149018" y="71160"/>
                    </a:cubicBezTo>
                    <a:lnTo>
                      <a:pt x="1586857" y="74718"/>
                    </a:lnTo>
                    <a:lnTo>
                      <a:pt x="1199038" y="78276"/>
                    </a:lnTo>
                    <a:cubicBezTo>
                      <a:pt x="1135444" y="80396"/>
                      <a:pt x="1079844" y="80055"/>
                      <a:pt x="1017581" y="88950"/>
                    </a:cubicBezTo>
                    <a:cubicBezTo>
                      <a:pt x="1009034" y="90171"/>
                      <a:pt x="1000977" y="93694"/>
                      <a:pt x="992675" y="96066"/>
                    </a:cubicBezTo>
                    <a:cubicBezTo>
                      <a:pt x="935747" y="94880"/>
                      <a:pt x="878676" y="96714"/>
                      <a:pt x="821892" y="92508"/>
                    </a:cubicBezTo>
                    <a:cubicBezTo>
                      <a:pt x="813958" y="91920"/>
                      <a:pt x="807815" y="85065"/>
                      <a:pt x="800545" y="81834"/>
                    </a:cubicBezTo>
                    <a:cubicBezTo>
                      <a:pt x="797118" y="80311"/>
                      <a:pt x="793549" y="79012"/>
                      <a:pt x="789871" y="78276"/>
                    </a:cubicBezTo>
                    <a:cubicBezTo>
                      <a:pt x="769175" y="74137"/>
                      <a:pt x="750556" y="73983"/>
                      <a:pt x="729385" y="71160"/>
                    </a:cubicBezTo>
                    <a:cubicBezTo>
                      <a:pt x="723391" y="70361"/>
                      <a:pt x="717462" y="69069"/>
                      <a:pt x="711595" y="67602"/>
                    </a:cubicBezTo>
                    <a:cubicBezTo>
                      <a:pt x="695148" y="63490"/>
                      <a:pt x="702560" y="61337"/>
                      <a:pt x="679573" y="60486"/>
                    </a:cubicBezTo>
                    <a:cubicBezTo>
                      <a:pt x="622672" y="58379"/>
                      <a:pt x="565718" y="58114"/>
                      <a:pt x="508790" y="56928"/>
                    </a:cubicBezTo>
                    <a:cubicBezTo>
                      <a:pt x="470838" y="58114"/>
                      <a:pt x="432831" y="58117"/>
                      <a:pt x="394935" y="60486"/>
                    </a:cubicBezTo>
                    <a:cubicBezTo>
                      <a:pt x="375849" y="61679"/>
                      <a:pt x="357112" y="66734"/>
                      <a:pt x="338008" y="67602"/>
                    </a:cubicBezTo>
                    <a:lnTo>
                      <a:pt x="259732" y="71160"/>
                    </a:lnTo>
                    <a:cubicBezTo>
                      <a:pt x="251430" y="72346"/>
                      <a:pt x="242962" y="72684"/>
                      <a:pt x="234826" y="74718"/>
                    </a:cubicBezTo>
                    <a:cubicBezTo>
                      <a:pt x="228630" y="76267"/>
                      <a:pt x="223391" y="81198"/>
                      <a:pt x="217036" y="81834"/>
                    </a:cubicBezTo>
                    <a:cubicBezTo>
                      <a:pt x="175665" y="85971"/>
                      <a:pt x="133982" y="86039"/>
                      <a:pt x="92507" y="88950"/>
                    </a:cubicBezTo>
                    <a:cubicBezTo>
                      <a:pt x="-15015" y="96496"/>
                      <a:pt x="44872" y="96066"/>
                      <a:pt x="0" y="96066"/>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Rounded Corners 194">
                <a:extLst>
                  <a:ext uri="{FF2B5EF4-FFF2-40B4-BE49-F238E27FC236}">
                    <a16:creationId xmlns:a16="http://schemas.microsoft.com/office/drawing/2014/main" id="{7ED19C6D-D3C0-DE1D-F0A0-635F201EB30C}"/>
                  </a:ext>
                </a:extLst>
              </p:cNvPr>
              <p:cNvSpPr/>
              <p:nvPr/>
            </p:nvSpPr>
            <p:spPr>
              <a:xfrm>
                <a:off x="6710994" y="5888517"/>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Rounded Corners 259">
                <a:extLst>
                  <a:ext uri="{FF2B5EF4-FFF2-40B4-BE49-F238E27FC236}">
                    <a16:creationId xmlns:a16="http://schemas.microsoft.com/office/drawing/2014/main" id="{508369BB-2C62-D733-0615-F4F83D96EFAE}"/>
                  </a:ext>
                </a:extLst>
              </p:cNvPr>
              <p:cNvSpPr/>
              <p:nvPr/>
            </p:nvSpPr>
            <p:spPr>
              <a:xfrm>
                <a:off x="8113234" y="5888517"/>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Oval 260">
                <a:extLst>
                  <a:ext uri="{FF2B5EF4-FFF2-40B4-BE49-F238E27FC236}">
                    <a16:creationId xmlns:a16="http://schemas.microsoft.com/office/drawing/2014/main" id="{CEEC45C9-94FF-D9B6-2DDF-8BDEF0B26CCC}"/>
                  </a:ext>
                </a:extLst>
              </p:cNvPr>
              <p:cNvSpPr/>
              <p:nvPr/>
            </p:nvSpPr>
            <p:spPr>
              <a:xfrm>
                <a:off x="8097398" y="6323682"/>
                <a:ext cx="308472" cy="132203"/>
              </a:xfrm>
              <a:prstGeom prst="ellipse">
                <a:avLst/>
              </a:prstGeom>
              <a:solidFill>
                <a:srgbClr val="FFFFFF">
                  <a:alpha val="30196"/>
                </a:srgbClr>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Oval 261">
                <a:extLst>
                  <a:ext uri="{FF2B5EF4-FFF2-40B4-BE49-F238E27FC236}">
                    <a16:creationId xmlns:a16="http://schemas.microsoft.com/office/drawing/2014/main" id="{C2BF5E42-9921-0C84-ABD7-F2DE2C8137EC}"/>
                  </a:ext>
                </a:extLst>
              </p:cNvPr>
              <p:cNvSpPr/>
              <p:nvPr/>
            </p:nvSpPr>
            <p:spPr>
              <a:xfrm>
                <a:off x="6454049" y="6310829"/>
                <a:ext cx="308472" cy="132203"/>
              </a:xfrm>
              <a:prstGeom prst="ellipse">
                <a:avLst/>
              </a:prstGeom>
              <a:solidFill>
                <a:srgbClr val="FFFFFF">
                  <a:alpha val="30196"/>
                </a:srgbClr>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Oval 65">
              <a:extLst>
                <a:ext uri="{FF2B5EF4-FFF2-40B4-BE49-F238E27FC236}">
                  <a16:creationId xmlns:a16="http://schemas.microsoft.com/office/drawing/2014/main" id="{C7D3DBB9-60C2-A500-0B9B-4F048554204B}"/>
                </a:ext>
              </a:extLst>
            </p:cNvPr>
            <p:cNvSpPr/>
            <p:nvPr/>
          </p:nvSpPr>
          <p:spPr>
            <a:xfrm flipH="1">
              <a:off x="1140948" y="4556293"/>
              <a:ext cx="238539" cy="95415"/>
            </a:xfrm>
            <a:prstGeom prst="ellipse">
              <a:avLst/>
            </a:prstGeom>
            <a:solidFill>
              <a:schemeClr val="bg1"/>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C2A3FBB1-5D18-D218-8668-04DE5CB7A9EC}"/>
                </a:ext>
              </a:extLst>
            </p:cNvPr>
            <p:cNvGrpSpPr/>
            <p:nvPr/>
          </p:nvGrpSpPr>
          <p:grpSpPr>
            <a:xfrm>
              <a:off x="1166037" y="5039831"/>
              <a:ext cx="1619693" cy="60252"/>
              <a:chOff x="1208568" y="2013097"/>
              <a:chExt cx="1619693" cy="60252"/>
            </a:xfrm>
          </p:grpSpPr>
          <p:sp>
            <p:nvSpPr>
              <p:cNvPr id="21" name="Oval 20">
                <a:extLst>
                  <a:ext uri="{FF2B5EF4-FFF2-40B4-BE49-F238E27FC236}">
                    <a16:creationId xmlns:a16="http://schemas.microsoft.com/office/drawing/2014/main" id="{D8B2EC47-B22F-8F0F-B556-498A827EEAA1}"/>
                  </a:ext>
                </a:extLst>
              </p:cNvPr>
              <p:cNvSpPr/>
              <p:nvPr/>
            </p:nvSpPr>
            <p:spPr>
              <a:xfrm>
                <a:off x="2771554" y="2013097"/>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C91D066E-569F-3326-CD2E-4A9574FD2552}"/>
                  </a:ext>
                </a:extLst>
              </p:cNvPr>
              <p:cNvSpPr/>
              <p:nvPr/>
            </p:nvSpPr>
            <p:spPr>
              <a:xfrm>
                <a:off x="1208568" y="2016642"/>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6" name="Group 85">
            <a:extLst>
              <a:ext uri="{FF2B5EF4-FFF2-40B4-BE49-F238E27FC236}">
                <a16:creationId xmlns:a16="http://schemas.microsoft.com/office/drawing/2014/main" id="{FC1E4BB3-6C46-7A30-A9B0-F21902EE6232}"/>
              </a:ext>
            </a:extLst>
          </p:cNvPr>
          <p:cNvGrpSpPr/>
          <p:nvPr/>
        </p:nvGrpSpPr>
        <p:grpSpPr>
          <a:xfrm>
            <a:off x="172073" y="3578143"/>
            <a:ext cx="4330585" cy="3297764"/>
            <a:chOff x="4467848" y="530143"/>
            <a:chExt cx="4330585" cy="3297764"/>
          </a:xfrm>
        </p:grpSpPr>
        <p:sp>
          <p:nvSpPr>
            <p:cNvPr id="10" name="Oval 9">
              <a:extLst>
                <a:ext uri="{FF2B5EF4-FFF2-40B4-BE49-F238E27FC236}">
                  <a16:creationId xmlns:a16="http://schemas.microsoft.com/office/drawing/2014/main" id="{7BB0FA1A-E38F-91A8-2557-4849523A7006}"/>
                </a:ext>
              </a:extLst>
            </p:cNvPr>
            <p:cNvSpPr/>
            <p:nvPr/>
          </p:nvSpPr>
          <p:spPr>
            <a:xfrm>
              <a:off x="4623755" y="669964"/>
              <a:ext cx="221456" cy="221456"/>
            </a:xfrm>
            <a:prstGeom prst="ellipse">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6</a:t>
              </a:r>
            </a:p>
          </p:txBody>
        </p:sp>
        <p:sp>
          <p:nvSpPr>
            <p:cNvPr id="112" name="TextBox 111">
              <a:extLst>
                <a:ext uri="{FF2B5EF4-FFF2-40B4-BE49-F238E27FC236}">
                  <a16:creationId xmlns:a16="http://schemas.microsoft.com/office/drawing/2014/main" id="{CB476AD1-A6B3-586F-9E66-065550A95231}"/>
                </a:ext>
              </a:extLst>
            </p:cNvPr>
            <p:cNvSpPr txBox="1"/>
            <p:nvPr/>
          </p:nvSpPr>
          <p:spPr>
            <a:xfrm>
              <a:off x="4926719" y="530143"/>
              <a:ext cx="3871714" cy="849077"/>
            </a:xfrm>
            <a:prstGeom prst="rect">
              <a:avLst/>
            </a:prstGeom>
            <a:noFill/>
          </p:spPr>
          <p:txBody>
            <a:bodyPr wrap="square" rtlCol="0">
              <a:noAutofit/>
            </a:bodyPr>
            <a:lstStyle/>
            <a:p>
              <a:r>
                <a:rPr lang="en-US" sz="1200" dirty="0"/>
                <a:t>Screw in (4) ground stakes Using Cordless Drill and included Socket 1” away from the side &amp; 2” “in” from plastic ends of the Stand Legs. </a:t>
              </a:r>
            </a:p>
            <a:p>
              <a:r>
                <a:rPr lang="en-US" sz="1200" dirty="0"/>
                <a:t>- Screw Eye Bolts into top of ground stakes with the eye facing the legs.</a:t>
              </a:r>
            </a:p>
          </p:txBody>
        </p:sp>
        <p:grpSp>
          <p:nvGrpSpPr>
            <p:cNvPr id="312" name="Group 311">
              <a:extLst>
                <a:ext uri="{FF2B5EF4-FFF2-40B4-BE49-F238E27FC236}">
                  <a16:creationId xmlns:a16="http://schemas.microsoft.com/office/drawing/2014/main" id="{CA41A3C4-961D-A52D-8A1C-67EB1A39230C}"/>
                </a:ext>
              </a:extLst>
            </p:cNvPr>
            <p:cNvGrpSpPr/>
            <p:nvPr/>
          </p:nvGrpSpPr>
          <p:grpSpPr>
            <a:xfrm>
              <a:off x="4467848" y="1613748"/>
              <a:ext cx="2736084" cy="2117832"/>
              <a:chOff x="3230643" y="4601497"/>
              <a:chExt cx="2736084" cy="2117832"/>
            </a:xfrm>
          </p:grpSpPr>
          <p:grpSp>
            <p:nvGrpSpPr>
              <p:cNvPr id="118" name="Group 117">
                <a:extLst>
                  <a:ext uri="{FF2B5EF4-FFF2-40B4-BE49-F238E27FC236}">
                    <a16:creationId xmlns:a16="http://schemas.microsoft.com/office/drawing/2014/main" id="{4526F47A-BA6F-6ADD-52C6-14E6CAF8B33A}"/>
                  </a:ext>
                </a:extLst>
              </p:cNvPr>
              <p:cNvGrpSpPr/>
              <p:nvPr/>
            </p:nvGrpSpPr>
            <p:grpSpPr>
              <a:xfrm>
                <a:off x="3230643" y="4601497"/>
                <a:ext cx="2736084" cy="2117832"/>
                <a:chOff x="3230643" y="4755735"/>
                <a:chExt cx="2736084" cy="2117832"/>
              </a:xfrm>
            </p:grpSpPr>
            <p:grpSp>
              <p:nvGrpSpPr>
                <p:cNvPr id="11" name="Group 10">
                  <a:extLst>
                    <a:ext uri="{FF2B5EF4-FFF2-40B4-BE49-F238E27FC236}">
                      <a16:creationId xmlns:a16="http://schemas.microsoft.com/office/drawing/2014/main" id="{0E134575-DA89-CBF5-9D84-2EC7516F18F0}"/>
                    </a:ext>
                  </a:extLst>
                </p:cNvPr>
                <p:cNvGrpSpPr/>
                <p:nvPr/>
              </p:nvGrpSpPr>
              <p:grpSpPr>
                <a:xfrm>
                  <a:off x="3729903" y="4755735"/>
                  <a:ext cx="1568859" cy="1830432"/>
                  <a:chOff x="3677474" y="4042931"/>
                  <a:chExt cx="1568859" cy="1830432"/>
                </a:xfrm>
              </p:grpSpPr>
              <p:grpSp>
                <p:nvGrpSpPr>
                  <p:cNvPr id="19" name="Group 18">
                    <a:extLst>
                      <a:ext uri="{FF2B5EF4-FFF2-40B4-BE49-F238E27FC236}">
                        <a16:creationId xmlns:a16="http://schemas.microsoft.com/office/drawing/2014/main" id="{0605774F-DD03-6206-6723-6854A933D8E7}"/>
                      </a:ext>
                    </a:extLst>
                  </p:cNvPr>
                  <p:cNvGrpSpPr/>
                  <p:nvPr/>
                </p:nvGrpSpPr>
                <p:grpSpPr>
                  <a:xfrm>
                    <a:off x="3696165" y="4042931"/>
                    <a:ext cx="1550168" cy="1585661"/>
                    <a:chOff x="3837962" y="1258650"/>
                    <a:chExt cx="1550168" cy="1585661"/>
                  </a:xfrm>
                </p:grpSpPr>
                <p:grpSp>
                  <p:nvGrpSpPr>
                    <p:cNvPr id="36" name="Group 35">
                      <a:extLst>
                        <a:ext uri="{FF2B5EF4-FFF2-40B4-BE49-F238E27FC236}">
                          <a16:creationId xmlns:a16="http://schemas.microsoft.com/office/drawing/2014/main" id="{C2BCBDE9-4937-2B8B-3A53-28F18926D24E}"/>
                        </a:ext>
                      </a:extLst>
                    </p:cNvPr>
                    <p:cNvGrpSpPr/>
                    <p:nvPr/>
                  </p:nvGrpSpPr>
                  <p:grpSpPr>
                    <a:xfrm>
                      <a:off x="3837962" y="1258650"/>
                      <a:ext cx="1550168" cy="1585661"/>
                      <a:chOff x="4021720" y="1454823"/>
                      <a:chExt cx="1176760" cy="1068459"/>
                    </a:xfrm>
                  </p:grpSpPr>
                  <p:grpSp>
                    <p:nvGrpSpPr>
                      <p:cNvPr id="41" name="Group 40">
                        <a:extLst>
                          <a:ext uri="{FF2B5EF4-FFF2-40B4-BE49-F238E27FC236}">
                            <a16:creationId xmlns:a16="http://schemas.microsoft.com/office/drawing/2014/main" id="{1E60286E-8C0C-C123-892C-664098CB6171}"/>
                          </a:ext>
                        </a:extLst>
                      </p:cNvPr>
                      <p:cNvGrpSpPr/>
                      <p:nvPr/>
                    </p:nvGrpSpPr>
                    <p:grpSpPr>
                      <a:xfrm>
                        <a:off x="4021720" y="1454823"/>
                        <a:ext cx="1176760" cy="950119"/>
                        <a:chOff x="717630" y="1464469"/>
                        <a:chExt cx="1176760" cy="950119"/>
                      </a:xfrm>
                    </p:grpSpPr>
                    <p:sp>
                      <p:nvSpPr>
                        <p:cNvPr id="62" name="Rectangle 61">
                          <a:extLst>
                            <a:ext uri="{FF2B5EF4-FFF2-40B4-BE49-F238E27FC236}">
                              <a16:creationId xmlns:a16="http://schemas.microsoft.com/office/drawing/2014/main" id="{22D9D16E-6C57-A330-50E8-B8A8BE6DDDC0}"/>
                            </a:ext>
                          </a:extLst>
                        </p:cNvPr>
                        <p:cNvSpPr/>
                        <p:nvPr/>
                      </p:nvSpPr>
                      <p:spPr>
                        <a:xfrm>
                          <a:off x="807244" y="1464469"/>
                          <a:ext cx="992981" cy="950119"/>
                        </a:xfrm>
                        <a:prstGeom prst="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a:extLst>
                            <a:ext uri="{FF2B5EF4-FFF2-40B4-BE49-F238E27FC236}">
                              <a16:creationId xmlns:a16="http://schemas.microsoft.com/office/drawing/2014/main" id="{83FAFF57-8929-D6A1-B171-A39E30D07DF6}"/>
                            </a:ext>
                          </a:extLst>
                        </p:cNvPr>
                        <p:cNvCxnSpPr/>
                        <p:nvPr/>
                      </p:nvCxnSpPr>
                      <p:spPr>
                        <a:xfrm>
                          <a:off x="717630" y="1504709"/>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cxnSp>
                      <p:nvCxnSpPr>
                        <p:cNvPr id="64" name="Straight Connector 63">
                          <a:extLst>
                            <a:ext uri="{FF2B5EF4-FFF2-40B4-BE49-F238E27FC236}">
                              <a16:creationId xmlns:a16="http://schemas.microsoft.com/office/drawing/2014/main" id="{01ED8FAD-C7E9-51DF-99DB-254AFB4C5B29}"/>
                            </a:ext>
                          </a:extLst>
                        </p:cNvPr>
                        <p:cNvCxnSpPr/>
                        <p:nvPr/>
                      </p:nvCxnSpPr>
                      <p:spPr>
                        <a:xfrm>
                          <a:off x="725347" y="2386314"/>
                          <a:ext cx="1169043" cy="0"/>
                        </a:xfrm>
                        <a:prstGeom prst="line">
                          <a:avLst/>
                        </a:prstGeom>
                        <a:ln w="47625" cap="rnd" cmpd="dbl">
                          <a:solidFill>
                            <a:schemeClr val="tx1"/>
                          </a:solidFill>
                        </a:ln>
                      </p:spPr>
                      <p:style>
                        <a:lnRef idx="1">
                          <a:schemeClr val="accent2"/>
                        </a:lnRef>
                        <a:fillRef idx="0">
                          <a:schemeClr val="accent2"/>
                        </a:fillRef>
                        <a:effectRef idx="0">
                          <a:schemeClr val="accent2"/>
                        </a:effectRef>
                        <a:fontRef idx="minor">
                          <a:schemeClr val="tx1"/>
                        </a:fontRef>
                      </p:style>
                    </p:cxnSp>
                  </p:grpSp>
                  <p:grpSp>
                    <p:nvGrpSpPr>
                      <p:cNvPr id="42" name="Group 41">
                        <a:extLst>
                          <a:ext uri="{FF2B5EF4-FFF2-40B4-BE49-F238E27FC236}">
                            <a16:creationId xmlns:a16="http://schemas.microsoft.com/office/drawing/2014/main" id="{C70D615B-2D0C-9941-777B-129037053D34}"/>
                          </a:ext>
                        </a:extLst>
                      </p:cNvPr>
                      <p:cNvGrpSpPr/>
                      <p:nvPr/>
                    </p:nvGrpSpPr>
                    <p:grpSpPr>
                      <a:xfrm>
                        <a:off x="4024686" y="1458411"/>
                        <a:ext cx="48369" cy="1064871"/>
                        <a:chOff x="4024686" y="1458411"/>
                        <a:chExt cx="48369" cy="1064871"/>
                      </a:xfrm>
                    </p:grpSpPr>
                    <p:cxnSp>
                      <p:nvCxnSpPr>
                        <p:cNvPr id="59" name="Straight Connector 58">
                          <a:extLst>
                            <a:ext uri="{FF2B5EF4-FFF2-40B4-BE49-F238E27FC236}">
                              <a16:creationId xmlns:a16="http://schemas.microsoft.com/office/drawing/2014/main" id="{BA877001-C0B6-24FA-C9E5-07580BD828C3}"/>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60" name="Oval 59">
                          <a:extLst>
                            <a:ext uri="{FF2B5EF4-FFF2-40B4-BE49-F238E27FC236}">
                              <a16:creationId xmlns:a16="http://schemas.microsoft.com/office/drawing/2014/main" id="{B52317A5-B662-53C9-BC9C-44596A63023D}"/>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7594C19B-DE9C-0CD6-9E7E-57F03595A20B}"/>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a:extLst>
                          <a:ext uri="{FF2B5EF4-FFF2-40B4-BE49-F238E27FC236}">
                            <a16:creationId xmlns:a16="http://schemas.microsoft.com/office/drawing/2014/main" id="{141CED19-1984-19C1-B1F3-8BBD5C54E6D0}"/>
                          </a:ext>
                        </a:extLst>
                      </p:cNvPr>
                      <p:cNvGrpSpPr/>
                      <p:nvPr/>
                    </p:nvGrpSpPr>
                    <p:grpSpPr>
                      <a:xfrm>
                        <a:off x="5135218" y="1455761"/>
                        <a:ext cx="48369" cy="1064871"/>
                        <a:chOff x="4024686" y="1458411"/>
                        <a:chExt cx="48369" cy="1064871"/>
                      </a:xfrm>
                    </p:grpSpPr>
                    <p:cxnSp>
                      <p:nvCxnSpPr>
                        <p:cNvPr id="44" name="Straight Connector 43">
                          <a:extLst>
                            <a:ext uri="{FF2B5EF4-FFF2-40B4-BE49-F238E27FC236}">
                              <a16:creationId xmlns:a16="http://schemas.microsoft.com/office/drawing/2014/main" id="{888BC6FC-375B-5763-33DE-0CF511499660}"/>
                            </a:ext>
                          </a:extLst>
                        </p:cNvPr>
                        <p:cNvCxnSpPr>
                          <a:cxnSpLocks/>
                        </p:cNvCxnSpPr>
                        <p:nvPr/>
                      </p:nvCxnSpPr>
                      <p:spPr>
                        <a:xfrm flipV="1">
                          <a:off x="4048728" y="1458411"/>
                          <a:ext cx="0" cy="1064871"/>
                        </a:xfrm>
                        <a:prstGeom prst="line">
                          <a:avLst/>
                        </a:prstGeom>
                        <a:ln w="66675" cap="rnd" cmpd="dbl">
                          <a:solidFill>
                            <a:schemeClr val="tx1"/>
                          </a:solidFill>
                        </a:ln>
                      </p:spPr>
                      <p:style>
                        <a:lnRef idx="1">
                          <a:schemeClr val="accent2"/>
                        </a:lnRef>
                        <a:fillRef idx="0">
                          <a:schemeClr val="accent2"/>
                        </a:fillRef>
                        <a:effectRef idx="0">
                          <a:schemeClr val="accent2"/>
                        </a:effectRef>
                        <a:fontRef idx="minor">
                          <a:schemeClr val="tx1"/>
                        </a:fontRef>
                      </p:style>
                    </p:cxnSp>
                    <p:sp>
                      <p:nvSpPr>
                        <p:cNvPr id="46" name="Oval 45">
                          <a:extLst>
                            <a:ext uri="{FF2B5EF4-FFF2-40B4-BE49-F238E27FC236}">
                              <a16:creationId xmlns:a16="http://schemas.microsoft.com/office/drawing/2014/main" id="{D4370F85-DC7E-6A7F-870F-00175F0E7C9E}"/>
                            </a:ext>
                          </a:extLst>
                        </p:cNvPr>
                        <p:cNvSpPr/>
                        <p:nvPr/>
                      </p:nvSpPr>
                      <p:spPr>
                        <a:xfrm>
                          <a:off x="4027336" y="1470992"/>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231B81CA-0850-9E91-E466-D85AB4308C21}"/>
                            </a:ext>
                          </a:extLst>
                        </p:cNvPr>
                        <p:cNvSpPr/>
                        <p:nvPr/>
                      </p:nvSpPr>
                      <p:spPr>
                        <a:xfrm>
                          <a:off x="4024686" y="2350936"/>
                          <a:ext cx="45719" cy="45719"/>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7" name="TextBox 36">
                      <a:extLst>
                        <a:ext uri="{FF2B5EF4-FFF2-40B4-BE49-F238E27FC236}">
                          <a16:creationId xmlns:a16="http://schemas.microsoft.com/office/drawing/2014/main" id="{A8BB1B2E-667B-6B39-6CB7-4C7654031EC6}"/>
                        </a:ext>
                      </a:extLst>
                    </p:cNvPr>
                    <p:cNvSpPr txBox="1"/>
                    <p:nvPr/>
                  </p:nvSpPr>
                  <p:spPr>
                    <a:xfrm>
                      <a:off x="4026254" y="1606164"/>
                      <a:ext cx="1167692" cy="646331"/>
                    </a:xfrm>
                    <a:prstGeom prst="rect">
                      <a:avLst/>
                    </a:prstGeom>
                    <a:noFill/>
                  </p:spPr>
                  <p:txBody>
                    <a:bodyPr wrap="none" rtlCol="0">
                      <a:spAutoFit/>
                    </a:bodyPr>
                    <a:lstStyle/>
                    <a:p>
                      <a:pPr algn="ctr"/>
                      <a:r>
                        <a:rPr lang="en-US" dirty="0"/>
                        <a:t>ACTC</a:t>
                      </a:r>
                    </a:p>
                    <a:p>
                      <a:pPr algn="ctr"/>
                      <a:r>
                        <a:rPr lang="en-US" dirty="0"/>
                        <a:t>Terra Bella</a:t>
                      </a:r>
                    </a:p>
                  </p:txBody>
                </p:sp>
              </p:grpSp>
              <p:grpSp>
                <p:nvGrpSpPr>
                  <p:cNvPr id="22" name="Group 21">
                    <a:extLst>
                      <a:ext uri="{FF2B5EF4-FFF2-40B4-BE49-F238E27FC236}">
                        <a16:creationId xmlns:a16="http://schemas.microsoft.com/office/drawing/2014/main" id="{A87C1173-7F0B-028B-5312-45491A9EE02A}"/>
                      </a:ext>
                    </a:extLst>
                  </p:cNvPr>
                  <p:cNvGrpSpPr/>
                  <p:nvPr/>
                </p:nvGrpSpPr>
                <p:grpSpPr>
                  <a:xfrm>
                    <a:off x="3677474" y="5506278"/>
                    <a:ext cx="111318" cy="341906"/>
                    <a:chOff x="756696" y="5066307"/>
                    <a:chExt cx="111318" cy="341906"/>
                  </a:xfrm>
                </p:grpSpPr>
                <p:sp>
                  <p:nvSpPr>
                    <p:cNvPr id="27" name="Rectangle: Rounded Corners 26">
                      <a:extLst>
                        <a:ext uri="{FF2B5EF4-FFF2-40B4-BE49-F238E27FC236}">
                          <a16:creationId xmlns:a16="http://schemas.microsoft.com/office/drawing/2014/main" id="{D0BB2EF5-CE8C-2936-681B-8546FC2D4466}"/>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CF24B8E-57AC-2084-20D6-832130D8D9B6}"/>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5A31A61-D65E-65B3-2230-3E791FB1E7BE}"/>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4705BC8B-7BF7-90F9-ACF4-AC1EF9CF2C61}"/>
                      </a:ext>
                    </a:extLst>
                  </p:cNvPr>
                  <p:cNvGrpSpPr/>
                  <p:nvPr/>
                </p:nvGrpSpPr>
                <p:grpSpPr>
                  <a:xfrm>
                    <a:off x="5133889" y="5531457"/>
                    <a:ext cx="111318" cy="341906"/>
                    <a:chOff x="756696" y="5066307"/>
                    <a:chExt cx="111318" cy="341906"/>
                  </a:xfrm>
                </p:grpSpPr>
                <p:sp>
                  <p:nvSpPr>
                    <p:cNvPr id="24" name="Rectangle: Rounded Corners 23">
                      <a:extLst>
                        <a:ext uri="{FF2B5EF4-FFF2-40B4-BE49-F238E27FC236}">
                          <a16:creationId xmlns:a16="http://schemas.microsoft.com/office/drawing/2014/main" id="{2F110B5D-CEEB-0CDA-35CA-365746507D33}"/>
                        </a:ext>
                      </a:extLst>
                    </p:cNvPr>
                    <p:cNvSpPr/>
                    <p:nvPr/>
                  </p:nvSpPr>
                  <p:spPr>
                    <a:xfrm>
                      <a:off x="772597" y="5066307"/>
                      <a:ext cx="79513" cy="246491"/>
                    </a:xfrm>
                    <a:prstGeom prst="roundRect">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712E8519-9419-651A-B892-10800E9A35EC}"/>
                        </a:ext>
                      </a:extLst>
                    </p:cNvPr>
                    <p:cNvSpPr/>
                    <p:nvPr/>
                  </p:nvSpPr>
                  <p:spPr>
                    <a:xfrm>
                      <a:off x="756696" y="5296895"/>
                      <a:ext cx="111318" cy="111318"/>
                    </a:xfrm>
                    <a:prstGeom prst="ellipse">
                      <a:avLst/>
                    </a:prstGeom>
                    <a:solidFill>
                      <a:schemeClr val="accent2">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0C9E525C-DC13-2E07-EF97-CF8E37D74592}"/>
                        </a:ext>
                      </a:extLst>
                    </p:cNvPr>
                    <p:cNvSpPr/>
                    <p:nvPr/>
                  </p:nvSpPr>
                  <p:spPr>
                    <a:xfrm>
                      <a:off x="784590" y="5144883"/>
                      <a:ext cx="60227" cy="67850"/>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64" name="Group 163">
                  <a:extLst>
                    <a:ext uri="{FF2B5EF4-FFF2-40B4-BE49-F238E27FC236}">
                      <a16:creationId xmlns:a16="http://schemas.microsoft.com/office/drawing/2014/main" id="{B22BCA2E-AC39-E8F5-713F-659B8429C137}"/>
                    </a:ext>
                  </a:extLst>
                </p:cNvPr>
                <p:cNvGrpSpPr/>
                <p:nvPr/>
              </p:nvGrpSpPr>
              <p:grpSpPr>
                <a:xfrm>
                  <a:off x="5339746" y="6559242"/>
                  <a:ext cx="57519" cy="314325"/>
                  <a:chOff x="2767514" y="5638578"/>
                  <a:chExt cx="57519" cy="314325"/>
                </a:xfrm>
              </p:grpSpPr>
              <p:cxnSp>
                <p:nvCxnSpPr>
                  <p:cNvPr id="116" name="Straight Connector 115">
                    <a:extLst>
                      <a:ext uri="{FF2B5EF4-FFF2-40B4-BE49-F238E27FC236}">
                        <a16:creationId xmlns:a16="http://schemas.microsoft.com/office/drawing/2014/main" id="{EF7F2A4C-6BC6-8082-FAC9-FFBD6BF9F07B}"/>
                      </a:ext>
                    </a:extLst>
                  </p:cNvPr>
                  <p:cNvCxnSpPr/>
                  <p:nvPr/>
                </p:nvCxnSpPr>
                <p:spPr>
                  <a:xfrm>
                    <a:off x="2801498" y="5638578"/>
                    <a:ext cx="0" cy="314325"/>
                  </a:xfrm>
                  <a:prstGeom prst="line">
                    <a:avLst/>
                  </a:prstGeom>
                  <a:ln w="12700"/>
                </p:spPr>
                <p:style>
                  <a:lnRef idx="1">
                    <a:schemeClr val="dk1"/>
                  </a:lnRef>
                  <a:fillRef idx="0">
                    <a:schemeClr val="dk1"/>
                  </a:fillRef>
                  <a:effectRef idx="0">
                    <a:schemeClr val="dk1"/>
                  </a:effectRef>
                  <a:fontRef idx="minor">
                    <a:schemeClr val="tx1"/>
                  </a:fontRef>
                </p:style>
              </p:cxnSp>
              <p:cxnSp>
                <p:nvCxnSpPr>
                  <p:cNvPr id="142" name="Straight Connector 141">
                    <a:extLst>
                      <a:ext uri="{FF2B5EF4-FFF2-40B4-BE49-F238E27FC236}">
                        <a16:creationId xmlns:a16="http://schemas.microsoft.com/office/drawing/2014/main" id="{E2AF4C7A-4843-2555-22D6-BA7E270DDEC6}"/>
                      </a:ext>
                    </a:extLst>
                  </p:cNvPr>
                  <p:cNvCxnSpPr/>
                  <p:nvPr/>
                </p:nvCxnSpPr>
                <p:spPr>
                  <a:xfrm>
                    <a:off x="2775222" y="5760364"/>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B456584B-714D-56BF-D35A-DB9F48978CFC}"/>
                      </a:ext>
                    </a:extLst>
                  </p:cNvPr>
                  <p:cNvCxnSpPr/>
                  <p:nvPr/>
                </p:nvCxnSpPr>
                <p:spPr>
                  <a:xfrm>
                    <a:off x="2767514" y="5791793"/>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CA67E63C-FE36-E0E6-1C41-777DCE2CEAB9}"/>
                      </a:ext>
                    </a:extLst>
                  </p:cNvPr>
                  <p:cNvCxnSpPr>
                    <a:cxnSpLocks/>
                  </p:cNvCxnSpPr>
                  <p:nvPr/>
                </p:nvCxnSpPr>
                <p:spPr>
                  <a:xfrm>
                    <a:off x="2774037" y="5837454"/>
                    <a:ext cx="47439" cy="33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85E1C0BA-DE8E-78A3-FED2-80FF25A1316C}"/>
                      </a:ext>
                    </a:extLst>
                  </p:cNvPr>
                  <p:cNvCxnSpPr>
                    <a:cxnSpLocks/>
                  </p:cNvCxnSpPr>
                  <p:nvPr/>
                </p:nvCxnSpPr>
                <p:spPr>
                  <a:xfrm>
                    <a:off x="2773443" y="5886672"/>
                    <a:ext cx="44474" cy="2668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5" name="Group 164">
                  <a:extLst>
                    <a:ext uri="{FF2B5EF4-FFF2-40B4-BE49-F238E27FC236}">
                      <a16:creationId xmlns:a16="http://schemas.microsoft.com/office/drawing/2014/main" id="{E7ACF264-E887-39A4-C5DB-B19DF8C30B39}"/>
                    </a:ext>
                  </a:extLst>
                </p:cNvPr>
                <p:cNvGrpSpPr/>
                <p:nvPr/>
              </p:nvGrpSpPr>
              <p:grpSpPr>
                <a:xfrm>
                  <a:off x="3636512" y="6554868"/>
                  <a:ext cx="57519" cy="314325"/>
                  <a:chOff x="2767514" y="5638578"/>
                  <a:chExt cx="57519" cy="314325"/>
                </a:xfrm>
              </p:grpSpPr>
              <p:cxnSp>
                <p:nvCxnSpPr>
                  <p:cNvPr id="167" name="Straight Connector 166">
                    <a:extLst>
                      <a:ext uri="{FF2B5EF4-FFF2-40B4-BE49-F238E27FC236}">
                        <a16:creationId xmlns:a16="http://schemas.microsoft.com/office/drawing/2014/main" id="{07AC9433-331A-6B2E-D9B1-7A062DB17983}"/>
                      </a:ext>
                    </a:extLst>
                  </p:cNvPr>
                  <p:cNvCxnSpPr/>
                  <p:nvPr/>
                </p:nvCxnSpPr>
                <p:spPr>
                  <a:xfrm>
                    <a:off x="2801498" y="5638578"/>
                    <a:ext cx="0" cy="314325"/>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a:extLst>
                      <a:ext uri="{FF2B5EF4-FFF2-40B4-BE49-F238E27FC236}">
                        <a16:creationId xmlns:a16="http://schemas.microsoft.com/office/drawing/2014/main" id="{B86E2886-294B-A7DF-C7C1-59120567D63F}"/>
                      </a:ext>
                    </a:extLst>
                  </p:cNvPr>
                  <p:cNvCxnSpPr/>
                  <p:nvPr/>
                </p:nvCxnSpPr>
                <p:spPr>
                  <a:xfrm>
                    <a:off x="2775222" y="5760364"/>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6EFDF7B9-E9E9-1182-A374-9F0DCA5946D0}"/>
                      </a:ext>
                    </a:extLst>
                  </p:cNvPr>
                  <p:cNvCxnSpPr/>
                  <p:nvPr/>
                </p:nvCxnSpPr>
                <p:spPr>
                  <a:xfrm>
                    <a:off x="2767514" y="5791793"/>
                    <a:ext cx="49811" cy="28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910CB1EB-D625-8D7B-CEE0-25489BE2CEB3}"/>
                      </a:ext>
                    </a:extLst>
                  </p:cNvPr>
                  <p:cNvCxnSpPr>
                    <a:cxnSpLocks/>
                  </p:cNvCxnSpPr>
                  <p:nvPr/>
                </p:nvCxnSpPr>
                <p:spPr>
                  <a:xfrm>
                    <a:off x="2774037" y="5837454"/>
                    <a:ext cx="47439" cy="332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586DEB31-9232-4033-CB0A-5C8435BE81DA}"/>
                      </a:ext>
                    </a:extLst>
                  </p:cNvPr>
                  <p:cNvCxnSpPr>
                    <a:cxnSpLocks/>
                  </p:cNvCxnSpPr>
                  <p:nvPr/>
                </p:nvCxnSpPr>
                <p:spPr>
                  <a:xfrm>
                    <a:off x="2773443" y="5886672"/>
                    <a:ext cx="44474" cy="26685"/>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7" name="Freeform: Shape 176">
                  <a:extLst>
                    <a:ext uri="{FF2B5EF4-FFF2-40B4-BE49-F238E27FC236}">
                      <a16:creationId xmlns:a16="http://schemas.microsoft.com/office/drawing/2014/main" id="{FD5A08C1-47D3-84AA-7F05-E91C021347B8}"/>
                    </a:ext>
                  </a:extLst>
                </p:cNvPr>
                <p:cNvSpPr/>
                <p:nvPr/>
              </p:nvSpPr>
              <p:spPr>
                <a:xfrm>
                  <a:off x="3230643" y="6519547"/>
                  <a:ext cx="2736084" cy="96070"/>
                </a:xfrm>
                <a:custGeom>
                  <a:avLst/>
                  <a:gdLst>
                    <a:gd name="connsiteX0" fmla="*/ 2736084 w 2736084"/>
                    <a:gd name="connsiteY0" fmla="*/ 32022 h 96070"/>
                    <a:gd name="connsiteX1" fmla="*/ 2686272 w 2736084"/>
                    <a:gd name="connsiteY1" fmla="*/ 14232 h 96070"/>
                    <a:gd name="connsiteX2" fmla="*/ 2657808 w 2736084"/>
                    <a:gd name="connsiteY2" fmla="*/ 7116 h 96070"/>
                    <a:gd name="connsiteX3" fmla="*/ 2636461 w 2736084"/>
                    <a:gd name="connsiteY3" fmla="*/ 3558 h 96070"/>
                    <a:gd name="connsiteX4" fmla="*/ 2618671 w 2736084"/>
                    <a:gd name="connsiteY4" fmla="*/ 0 h 96070"/>
                    <a:gd name="connsiteX5" fmla="*/ 2504815 w 2736084"/>
                    <a:gd name="connsiteY5" fmla="*/ 7116 h 96070"/>
                    <a:gd name="connsiteX6" fmla="*/ 2451446 w 2736084"/>
                    <a:gd name="connsiteY6" fmla="*/ 17790 h 96070"/>
                    <a:gd name="connsiteX7" fmla="*/ 2380286 w 2736084"/>
                    <a:gd name="connsiteY7" fmla="*/ 24906 h 96070"/>
                    <a:gd name="connsiteX8" fmla="*/ 2309127 w 2736084"/>
                    <a:gd name="connsiteY8" fmla="*/ 39138 h 96070"/>
                    <a:gd name="connsiteX9" fmla="*/ 2280663 w 2736084"/>
                    <a:gd name="connsiteY9" fmla="*/ 42696 h 96070"/>
                    <a:gd name="connsiteX10" fmla="*/ 2234409 w 2736084"/>
                    <a:gd name="connsiteY10" fmla="*/ 53370 h 96070"/>
                    <a:gd name="connsiteX11" fmla="*/ 2191713 w 2736084"/>
                    <a:gd name="connsiteY11" fmla="*/ 60486 h 96070"/>
                    <a:gd name="connsiteX12" fmla="*/ 2173924 w 2736084"/>
                    <a:gd name="connsiteY12" fmla="*/ 64044 h 96070"/>
                    <a:gd name="connsiteX13" fmla="*/ 2149018 w 2736084"/>
                    <a:gd name="connsiteY13" fmla="*/ 71160 h 96070"/>
                    <a:gd name="connsiteX14" fmla="*/ 1586857 w 2736084"/>
                    <a:gd name="connsiteY14" fmla="*/ 74718 h 96070"/>
                    <a:gd name="connsiteX15" fmla="*/ 1199038 w 2736084"/>
                    <a:gd name="connsiteY15" fmla="*/ 78276 h 96070"/>
                    <a:gd name="connsiteX16" fmla="*/ 1017581 w 2736084"/>
                    <a:gd name="connsiteY16" fmla="*/ 88950 h 96070"/>
                    <a:gd name="connsiteX17" fmla="*/ 992675 w 2736084"/>
                    <a:gd name="connsiteY17" fmla="*/ 96066 h 96070"/>
                    <a:gd name="connsiteX18" fmla="*/ 821892 w 2736084"/>
                    <a:gd name="connsiteY18" fmla="*/ 92508 h 96070"/>
                    <a:gd name="connsiteX19" fmla="*/ 800545 w 2736084"/>
                    <a:gd name="connsiteY19" fmla="*/ 81834 h 96070"/>
                    <a:gd name="connsiteX20" fmla="*/ 789871 w 2736084"/>
                    <a:gd name="connsiteY20" fmla="*/ 78276 h 96070"/>
                    <a:gd name="connsiteX21" fmla="*/ 729385 w 2736084"/>
                    <a:gd name="connsiteY21" fmla="*/ 71160 h 96070"/>
                    <a:gd name="connsiteX22" fmla="*/ 711595 w 2736084"/>
                    <a:gd name="connsiteY22" fmla="*/ 67602 h 96070"/>
                    <a:gd name="connsiteX23" fmla="*/ 679573 w 2736084"/>
                    <a:gd name="connsiteY23" fmla="*/ 60486 h 96070"/>
                    <a:gd name="connsiteX24" fmla="*/ 508790 w 2736084"/>
                    <a:gd name="connsiteY24" fmla="*/ 56928 h 96070"/>
                    <a:gd name="connsiteX25" fmla="*/ 394935 w 2736084"/>
                    <a:gd name="connsiteY25" fmla="*/ 60486 h 96070"/>
                    <a:gd name="connsiteX26" fmla="*/ 338008 w 2736084"/>
                    <a:gd name="connsiteY26" fmla="*/ 67602 h 96070"/>
                    <a:gd name="connsiteX27" fmla="*/ 259732 w 2736084"/>
                    <a:gd name="connsiteY27" fmla="*/ 71160 h 96070"/>
                    <a:gd name="connsiteX28" fmla="*/ 234826 w 2736084"/>
                    <a:gd name="connsiteY28" fmla="*/ 74718 h 96070"/>
                    <a:gd name="connsiteX29" fmla="*/ 217036 w 2736084"/>
                    <a:gd name="connsiteY29" fmla="*/ 81834 h 96070"/>
                    <a:gd name="connsiteX30" fmla="*/ 92507 w 2736084"/>
                    <a:gd name="connsiteY30" fmla="*/ 88950 h 96070"/>
                    <a:gd name="connsiteX31" fmla="*/ 0 w 2736084"/>
                    <a:gd name="connsiteY31" fmla="*/ 96066 h 9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736084" h="96070">
                      <a:moveTo>
                        <a:pt x="2736084" y="32022"/>
                      </a:moveTo>
                      <a:cubicBezTo>
                        <a:pt x="2715853" y="23930"/>
                        <a:pt x="2710249" y="21284"/>
                        <a:pt x="2686272" y="14232"/>
                      </a:cubicBezTo>
                      <a:cubicBezTo>
                        <a:pt x="2676889" y="11472"/>
                        <a:pt x="2667371" y="9165"/>
                        <a:pt x="2657808" y="7116"/>
                      </a:cubicBezTo>
                      <a:cubicBezTo>
                        <a:pt x="2650754" y="5604"/>
                        <a:pt x="2643558" y="4848"/>
                        <a:pt x="2636461" y="3558"/>
                      </a:cubicBezTo>
                      <a:cubicBezTo>
                        <a:pt x="2630511" y="2476"/>
                        <a:pt x="2624601" y="1186"/>
                        <a:pt x="2618671" y="0"/>
                      </a:cubicBezTo>
                      <a:cubicBezTo>
                        <a:pt x="2600024" y="811"/>
                        <a:pt x="2534899" y="1807"/>
                        <a:pt x="2504815" y="7116"/>
                      </a:cubicBezTo>
                      <a:cubicBezTo>
                        <a:pt x="2446631" y="17384"/>
                        <a:pt x="2504543" y="11890"/>
                        <a:pt x="2451446" y="17790"/>
                      </a:cubicBezTo>
                      <a:cubicBezTo>
                        <a:pt x="2427753" y="20423"/>
                        <a:pt x="2403928" y="21855"/>
                        <a:pt x="2380286" y="24906"/>
                      </a:cubicBezTo>
                      <a:cubicBezTo>
                        <a:pt x="2333315" y="30967"/>
                        <a:pt x="2351681" y="31628"/>
                        <a:pt x="2309127" y="39138"/>
                      </a:cubicBezTo>
                      <a:cubicBezTo>
                        <a:pt x="2299711" y="40800"/>
                        <a:pt x="2290079" y="41034"/>
                        <a:pt x="2280663" y="42696"/>
                      </a:cubicBezTo>
                      <a:cubicBezTo>
                        <a:pt x="2081753" y="77798"/>
                        <a:pt x="2331749" y="35119"/>
                        <a:pt x="2234409" y="53370"/>
                      </a:cubicBezTo>
                      <a:cubicBezTo>
                        <a:pt x="2220228" y="56029"/>
                        <a:pt x="2205861" y="57656"/>
                        <a:pt x="2191713" y="60486"/>
                      </a:cubicBezTo>
                      <a:cubicBezTo>
                        <a:pt x="2185783" y="61672"/>
                        <a:pt x="2179791" y="62577"/>
                        <a:pt x="2173924" y="64044"/>
                      </a:cubicBezTo>
                      <a:cubicBezTo>
                        <a:pt x="2166948" y="65788"/>
                        <a:pt x="2156019" y="71074"/>
                        <a:pt x="2149018" y="71160"/>
                      </a:cubicBezTo>
                      <a:lnTo>
                        <a:pt x="1586857" y="74718"/>
                      </a:lnTo>
                      <a:lnTo>
                        <a:pt x="1199038" y="78276"/>
                      </a:lnTo>
                      <a:cubicBezTo>
                        <a:pt x="1135444" y="80396"/>
                        <a:pt x="1079844" y="80055"/>
                        <a:pt x="1017581" y="88950"/>
                      </a:cubicBezTo>
                      <a:cubicBezTo>
                        <a:pt x="1009034" y="90171"/>
                        <a:pt x="1000977" y="93694"/>
                        <a:pt x="992675" y="96066"/>
                      </a:cubicBezTo>
                      <a:cubicBezTo>
                        <a:pt x="935747" y="94880"/>
                        <a:pt x="878676" y="96714"/>
                        <a:pt x="821892" y="92508"/>
                      </a:cubicBezTo>
                      <a:cubicBezTo>
                        <a:pt x="813958" y="91920"/>
                        <a:pt x="807815" y="85065"/>
                        <a:pt x="800545" y="81834"/>
                      </a:cubicBezTo>
                      <a:cubicBezTo>
                        <a:pt x="797118" y="80311"/>
                        <a:pt x="793549" y="79012"/>
                        <a:pt x="789871" y="78276"/>
                      </a:cubicBezTo>
                      <a:cubicBezTo>
                        <a:pt x="769175" y="74137"/>
                        <a:pt x="750556" y="73983"/>
                        <a:pt x="729385" y="71160"/>
                      </a:cubicBezTo>
                      <a:cubicBezTo>
                        <a:pt x="723391" y="70361"/>
                        <a:pt x="717462" y="69069"/>
                        <a:pt x="711595" y="67602"/>
                      </a:cubicBezTo>
                      <a:cubicBezTo>
                        <a:pt x="695148" y="63490"/>
                        <a:pt x="702560" y="61337"/>
                        <a:pt x="679573" y="60486"/>
                      </a:cubicBezTo>
                      <a:cubicBezTo>
                        <a:pt x="622672" y="58379"/>
                        <a:pt x="565718" y="58114"/>
                        <a:pt x="508790" y="56928"/>
                      </a:cubicBezTo>
                      <a:cubicBezTo>
                        <a:pt x="470838" y="58114"/>
                        <a:pt x="432831" y="58117"/>
                        <a:pt x="394935" y="60486"/>
                      </a:cubicBezTo>
                      <a:cubicBezTo>
                        <a:pt x="375849" y="61679"/>
                        <a:pt x="357112" y="66734"/>
                        <a:pt x="338008" y="67602"/>
                      </a:cubicBezTo>
                      <a:lnTo>
                        <a:pt x="259732" y="71160"/>
                      </a:lnTo>
                      <a:cubicBezTo>
                        <a:pt x="251430" y="72346"/>
                        <a:pt x="242962" y="72684"/>
                        <a:pt x="234826" y="74718"/>
                      </a:cubicBezTo>
                      <a:cubicBezTo>
                        <a:pt x="228630" y="76267"/>
                        <a:pt x="223391" y="81198"/>
                        <a:pt x="217036" y="81834"/>
                      </a:cubicBezTo>
                      <a:cubicBezTo>
                        <a:pt x="175665" y="85971"/>
                        <a:pt x="133982" y="86039"/>
                        <a:pt x="92507" y="88950"/>
                      </a:cubicBezTo>
                      <a:cubicBezTo>
                        <a:pt x="-15015" y="96496"/>
                        <a:pt x="44872" y="96066"/>
                        <a:pt x="0" y="96066"/>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8" name="Rectangle: Rounded Corners 177">
                <a:extLst>
                  <a:ext uri="{FF2B5EF4-FFF2-40B4-BE49-F238E27FC236}">
                    <a16:creationId xmlns:a16="http://schemas.microsoft.com/office/drawing/2014/main" id="{4867B909-EC81-0E4F-B949-C40D7FA64CCF}"/>
                  </a:ext>
                </a:extLst>
              </p:cNvPr>
              <p:cNvSpPr/>
              <p:nvPr/>
            </p:nvSpPr>
            <p:spPr>
              <a:xfrm>
                <a:off x="3769491" y="5866482"/>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Rounded Corners 192">
                <a:extLst>
                  <a:ext uri="{FF2B5EF4-FFF2-40B4-BE49-F238E27FC236}">
                    <a16:creationId xmlns:a16="http://schemas.microsoft.com/office/drawing/2014/main" id="{4C198897-A39B-C3BA-6748-F1EC7F3CDA7A}"/>
                  </a:ext>
                </a:extLst>
              </p:cNvPr>
              <p:cNvSpPr/>
              <p:nvPr/>
            </p:nvSpPr>
            <p:spPr>
              <a:xfrm>
                <a:off x="5171731" y="5866482"/>
                <a:ext cx="76200" cy="20002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ectangle: Rounded Corners 263">
                <a:extLst>
                  <a:ext uri="{FF2B5EF4-FFF2-40B4-BE49-F238E27FC236}">
                    <a16:creationId xmlns:a16="http://schemas.microsoft.com/office/drawing/2014/main" id="{4FEFB8B0-CC59-4C39-9550-BBE06391C74E}"/>
                  </a:ext>
                </a:extLst>
              </p:cNvPr>
              <p:cNvSpPr/>
              <p:nvPr/>
            </p:nvSpPr>
            <p:spPr>
              <a:xfrm>
                <a:off x="5343181" y="6356732"/>
                <a:ext cx="77118" cy="77118"/>
              </a:xfrm>
              <a:prstGeom prst="roundRect">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Rounded Corners 264">
                <a:extLst>
                  <a:ext uri="{FF2B5EF4-FFF2-40B4-BE49-F238E27FC236}">
                    <a16:creationId xmlns:a16="http://schemas.microsoft.com/office/drawing/2014/main" id="{1207516B-D043-A2BD-A00B-F84D3A1A18C2}"/>
                  </a:ext>
                </a:extLst>
              </p:cNvPr>
              <p:cNvSpPr/>
              <p:nvPr/>
            </p:nvSpPr>
            <p:spPr>
              <a:xfrm>
                <a:off x="3622713" y="6365913"/>
                <a:ext cx="77118" cy="77118"/>
              </a:xfrm>
              <a:prstGeom prst="roundRect">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9" name="Straight Arrow Connector 268">
                <a:extLst>
                  <a:ext uri="{FF2B5EF4-FFF2-40B4-BE49-F238E27FC236}">
                    <a16:creationId xmlns:a16="http://schemas.microsoft.com/office/drawing/2014/main" id="{524000AF-FCE9-275C-9E5B-51978EAD7867}"/>
                  </a:ext>
                </a:extLst>
              </p:cNvPr>
              <p:cNvCxnSpPr>
                <a:cxnSpLocks/>
              </p:cNvCxnSpPr>
              <p:nvPr/>
            </p:nvCxnSpPr>
            <p:spPr>
              <a:xfrm>
                <a:off x="3408276" y="5843002"/>
                <a:ext cx="238307" cy="447628"/>
              </a:xfrm>
              <a:prstGeom prst="straightConnector1">
                <a:avLst/>
              </a:prstGeom>
              <a:ln w="9525">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1" name="Straight Arrow Connector 270">
                <a:extLst>
                  <a:ext uri="{FF2B5EF4-FFF2-40B4-BE49-F238E27FC236}">
                    <a16:creationId xmlns:a16="http://schemas.microsoft.com/office/drawing/2014/main" id="{96E5C185-06D1-364D-521F-BAF1A4C8BC0C}"/>
                  </a:ext>
                </a:extLst>
              </p:cNvPr>
              <p:cNvCxnSpPr>
                <a:cxnSpLocks/>
              </p:cNvCxnSpPr>
              <p:nvPr/>
            </p:nvCxnSpPr>
            <p:spPr>
              <a:xfrm flipH="1">
                <a:off x="5400492" y="5885234"/>
                <a:ext cx="238307" cy="447628"/>
              </a:xfrm>
              <a:prstGeom prst="straightConnector1">
                <a:avLst/>
              </a:prstGeom>
              <a:ln w="9525">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grpSp>
            <p:nvGrpSpPr>
              <p:cNvPr id="306" name="Group 305">
                <a:extLst>
                  <a:ext uri="{FF2B5EF4-FFF2-40B4-BE49-F238E27FC236}">
                    <a16:creationId xmlns:a16="http://schemas.microsoft.com/office/drawing/2014/main" id="{7589D281-9746-63FE-8E16-E0E71B5B5352}"/>
                  </a:ext>
                </a:extLst>
              </p:cNvPr>
              <p:cNvGrpSpPr/>
              <p:nvPr/>
            </p:nvGrpSpPr>
            <p:grpSpPr>
              <a:xfrm>
                <a:off x="5602844" y="5738061"/>
                <a:ext cx="110168" cy="110168"/>
                <a:chOff x="1871032" y="3882757"/>
                <a:chExt cx="110168" cy="110168"/>
              </a:xfrm>
            </p:grpSpPr>
            <p:sp>
              <p:nvSpPr>
                <p:cNvPr id="307" name="Oval 306">
                  <a:extLst>
                    <a:ext uri="{FF2B5EF4-FFF2-40B4-BE49-F238E27FC236}">
                      <a16:creationId xmlns:a16="http://schemas.microsoft.com/office/drawing/2014/main" id="{C991FE50-0C58-6CA3-14B3-8DA6EB901F74}"/>
                    </a:ext>
                  </a:extLst>
                </p:cNvPr>
                <p:cNvSpPr/>
                <p:nvPr/>
              </p:nvSpPr>
              <p:spPr>
                <a:xfrm>
                  <a:off x="1871032" y="3882757"/>
                  <a:ext cx="110168" cy="110168"/>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Oval 307">
                  <a:extLst>
                    <a:ext uri="{FF2B5EF4-FFF2-40B4-BE49-F238E27FC236}">
                      <a16:creationId xmlns:a16="http://schemas.microsoft.com/office/drawing/2014/main" id="{6D9A250E-E2EA-35EA-E06C-0E41191EAEC5}"/>
                    </a:ext>
                  </a:extLst>
                </p:cNvPr>
                <p:cNvSpPr/>
                <p:nvPr/>
              </p:nvSpPr>
              <p:spPr>
                <a:xfrm>
                  <a:off x="1897912" y="3907465"/>
                  <a:ext cx="58479" cy="5847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9" name="Group 308">
                <a:extLst>
                  <a:ext uri="{FF2B5EF4-FFF2-40B4-BE49-F238E27FC236}">
                    <a16:creationId xmlns:a16="http://schemas.microsoft.com/office/drawing/2014/main" id="{DBE17CD6-160A-7E53-1386-05F200077752}"/>
                  </a:ext>
                </a:extLst>
              </p:cNvPr>
              <p:cNvGrpSpPr/>
              <p:nvPr/>
            </p:nvGrpSpPr>
            <p:grpSpPr>
              <a:xfrm>
                <a:off x="3314194" y="5731435"/>
                <a:ext cx="110168" cy="110168"/>
                <a:chOff x="1871032" y="3882757"/>
                <a:chExt cx="110168" cy="110168"/>
              </a:xfrm>
            </p:grpSpPr>
            <p:sp>
              <p:nvSpPr>
                <p:cNvPr id="310" name="Oval 309">
                  <a:extLst>
                    <a:ext uri="{FF2B5EF4-FFF2-40B4-BE49-F238E27FC236}">
                      <a16:creationId xmlns:a16="http://schemas.microsoft.com/office/drawing/2014/main" id="{51938EA2-5CF3-FC80-445C-BC9769D25EB4}"/>
                    </a:ext>
                  </a:extLst>
                </p:cNvPr>
                <p:cNvSpPr/>
                <p:nvPr/>
              </p:nvSpPr>
              <p:spPr>
                <a:xfrm>
                  <a:off x="1871032" y="3882757"/>
                  <a:ext cx="110168" cy="110168"/>
                </a:xfrm>
                <a:prstGeom prst="ellipse">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Oval 310">
                  <a:extLst>
                    <a:ext uri="{FF2B5EF4-FFF2-40B4-BE49-F238E27FC236}">
                      <a16:creationId xmlns:a16="http://schemas.microsoft.com/office/drawing/2014/main" id="{3C378279-F9D3-C125-95A8-DFB948467C9E}"/>
                    </a:ext>
                  </a:extLst>
                </p:cNvPr>
                <p:cNvSpPr/>
                <p:nvPr/>
              </p:nvSpPr>
              <p:spPr>
                <a:xfrm>
                  <a:off x="1897912" y="3907465"/>
                  <a:ext cx="58479" cy="5847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4" name="Group 83">
              <a:extLst>
                <a:ext uri="{FF2B5EF4-FFF2-40B4-BE49-F238E27FC236}">
                  <a16:creationId xmlns:a16="http://schemas.microsoft.com/office/drawing/2014/main" id="{F5D696E5-4CE9-A43A-1409-3E66DD06C073}"/>
                </a:ext>
              </a:extLst>
            </p:cNvPr>
            <p:cNvGrpSpPr/>
            <p:nvPr/>
          </p:nvGrpSpPr>
          <p:grpSpPr>
            <a:xfrm>
              <a:off x="7101078" y="1502537"/>
              <a:ext cx="1508761" cy="2325370"/>
              <a:chOff x="7424928" y="1588262"/>
              <a:chExt cx="1508761" cy="2325370"/>
            </a:xfrm>
          </p:grpSpPr>
          <p:grpSp>
            <p:nvGrpSpPr>
              <p:cNvPr id="65" name="Group 64">
                <a:extLst>
                  <a:ext uri="{FF2B5EF4-FFF2-40B4-BE49-F238E27FC236}">
                    <a16:creationId xmlns:a16="http://schemas.microsoft.com/office/drawing/2014/main" id="{DDB6F6F9-11DE-12F9-0AAC-937D2098AD39}"/>
                  </a:ext>
                </a:extLst>
              </p:cNvPr>
              <p:cNvGrpSpPr/>
              <p:nvPr/>
            </p:nvGrpSpPr>
            <p:grpSpPr>
              <a:xfrm>
                <a:off x="7525513" y="1588262"/>
                <a:ext cx="1408176" cy="2325370"/>
                <a:chOff x="7406641" y="1743710"/>
                <a:chExt cx="1408176" cy="2325370"/>
              </a:xfrm>
            </p:grpSpPr>
            <p:grpSp>
              <p:nvGrpSpPr>
                <p:cNvPr id="57" name="Group 56">
                  <a:extLst>
                    <a:ext uri="{FF2B5EF4-FFF2-40B4-BE49-F238E27FC236}">
                      <a16:creationId xmlns:a16="http://schemas.microsoft.com/office/drawing/2014/main" id="{1215629D-957F-30E9-88B4-9D0CC713A4C4}"/>
                    </a:ext>
                  </a:extLst>
                </p:cNvPr>
                <p:cNvGrpSpPr/>
                <p:nvPr/>
              </p:nvGrpSpPr>
              <p:grpSpPr>
                <a:xfrm>
                  <a:off x="7406641" y="2084832"/>
                  <a:ext cx="1408176" cy="1984248"/>
                  <a:chOff x="7452361" y="2002536"/>
                  <a:chExt cx="1408176" cy="1984248"/>
                </a:xfrm>
              </p:grpSpPr>
              <p:grpSp>
                <p:nvGrpSpPr>
                  <p:cNvPr id="4" name="Group 3">
                    <a:extLst>
                      <a:ext uri="{FF2B5EF4-FFF2-40B4-BE49-F238E27FC236}">
                        <a16:creationId xmlns:a16="http://schemas.microsoft.com/office/drawing/2014/main" id="{472E75EB-504C-533D-94D0-035A2D9E4F7B}"/>
                      </a:ext>
                    </a:extLst>
                  </p:cNvPr>
                  <p:cNvGrpSpPr/>
                  <p:nvPr/>
                </p:nvGrpSpPr>
                <p:grpSpPr>
                  <a:xfrm flipH="1">
                    <a:off x="8000091" y="2002536"/>
                    <a:ext cx="116525" cy="1236299"/>
                    <a:chOff x="3670300" y="4438651"/>
                    <a:chExt cx="133350" cy="1130300"/>
                  </a:xfrm>
                </p:grpSpPr>
                <p:sp>
                  <p:nvSpPr>
                    <p:cNvPr id="7" name="Rectangle: Rounded Corners 6">
                      <a:extLst>
                        <a:ext uri="{FF2B5EF4-FFF2-40B4-BE49-F238E27FC236}">
                          <a16:creationId xmlns:a16="http://schemas.microsoft.com/office/drawing/2014/main" id="{FF274D25-0ABB-C2B0-8814-8EA7AA56F066}"/>
                        </a:ext>
                      </a:extLst>
                    </p:cNvPr>
                    <p:cNvSpPr/>
                    <p:nvPr/>
                  </p:nvSpPr>
                  <p:spPr>
                    <a:xfrm>
                      <a:off x="3698090" y="4514702"/>
                      <a:ext cx="85061" cy="1020726"/>
                    </a:xfrm>
                    <a:prstGeom prst="roundRect">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C70D170-A108-5DCF-AD3C-4AB600079D54}"/>
                        </a:ext>
                      </a:extLst>
                    </p:cNvPr>
                    <p:cNvSpPr/>
                    <p:nvPr/>
                  </p:nvSpPr>
                  <p:spPr>
                    <a:xfrm>
                      <a:off x="3675147" y="4982536"/>
                      <a:ext cx="113562" cy="103814"/>
                    </a:xfrm>
                    <a:prstGeom prst="ellipse">
                      <a:avLst/>
                    </a:prstGeom>
                    <a:solidFill>
                      <a:srgbClr val="FFC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E55721F6-1993-890B-A879-8F9826A03807}"/>
                        </a:ext>
                      </a:extLst>
                    </p:cNvPr>
                    <p:cNvSpPr/>
                    <p:nvPr/>
                  </p:nvSpPr>
                  <p:spPr>
                    <a:xfrm>
                      <a:off x="3670300" y="5499101"/>
                      <a:ext cx="133350" cy="69850"/>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622D96A8-36C5-8D56-E243-38FE2704E40C}"/>
                        </a:ext>
                      </a:extLst>
                    </p:cNvPr>
                    <p:cNvSpPr/>
                    <p:nvPr/>
                  </p:nvSpPr>
                  <p:spPr>
                    <a:xfrm>
                      <a:off x="3670300" y="4438651"/>
                      <a:ext cx="133350" cy="69850"/>
                    </a:xfrm>
                    <a:prstGeom prst="round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2" name="Straight Connector 31">
                    <a:extLst>
                      <a:ext uri="{FF2B5EF4-FFF2-40B4-BE49-F238E27FC236}">
                        <a16:creationId xmlns:a16="http://schemas.microsoft.com/office/drawing/2014/main" id="{DC9E8C09-0765-97FC-D29D-4B847AF8B3F9}"/>
                      </a:ext>
                    </a:extLst>
                  </p:cNvPr>
                  <p:cNvCxnSpPr/>
                  <p:nvPr/>
                </p:nvCxnSpPr>
                <p:spPr>
                  <a:xfrm>
                    <a:off x="8095276" y="3269679"/>
                    <a:ext cx="0" cy="717105"/>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FF88912-9520-7707-BB05-8E399F723EC7}"/>
                      </a:ext>
                    </a:extLst>
                  </p:cNvPr>
                  <p:cNvCxnSpPr/>
                  <p:nvPr/>
                </p:nvCxnSpPr>
                <p:spPr>
                  <a:xfrm>
                    <a:off x="8168485" y="3174579"/>
                    <a:ext cx="0" cy="717105"/>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EEC4249-A44F-89FC-8843-80154FF171E8}"/>
                      </a:ext>
                    </a:extLst>
                  </p:cNvPr>
                  <p:cNvCxnSpPr>
                    <a:cxnSpLocks/>
                  </p:cNvCxnSpPr>
                  <p:nvPr/>
                </p:nvCxnSpPr>
                <p:spPr>
                  <a:xfrm rot="16200000" flipH="1">
                    <a:off x="8516227" y="2910695"/>
                    <a:ext cx="0" cy="638290"/>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35" name="Flowchart: Summing Junction 34">
                    <a:extLst>
                      <a:ext uri="{FF2B5EF4-FFF2-40B4-BE49-F238E27FC236}">
                        <a16:creationId xmlns:a16="http://schemas.microsoft.com/office/drawing/2014/main" id="{6E341601-1048-CD79-F767-95CFB891CF11}"/>
                      </a:ext>
                    </a:extLst>
                  </p:cNvPr>
                  <p:cNvSpPr/>
                  <p:nvPr/>
                </p:nvSpPr>
                <p:spPr>
                  <a:xfrm>
                    <a:off x="8122729" y="2113058"/>
                    <a:ext cx="82360" cy="92530"/>
                  </a:xfrm>
                  <a:prstGeom prst="flowChartSummingJunction">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lowchart: Summing Junction 37">
                    <a:extLst>
                      <a:ext uri="{FF2B5EF4-FFF2-40B4-BE49-F238E27FC236}">
                        <a16:creationId xmlns:a16="http://schemas.microsoft.com/office/drawing/2014/main" id="{E33F82C1-936D-C0B6-6DE9-32D06AF7B941}"/>
                      </a:ext>
                    </a:extLst>
                  </p:cNvPr>
                  <p:cNvSpPr/>
                  <p:nvPr/>
                </p:nvSpPr>
                <p:spPr>
                  <a:xfrm>
                    <a:off x="8120441" y="3035784"/>
                    <a:ext cx="82360" cy="92530"/>
                  </a:xfrm>
                  <a:prstGeom prst="flowChartSummingJunction">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989DE471-7C27-78D5-2993-73F84D831B62}"/>
                      </a:ext>
                    </a:extLst>
                  </p:cNvPr>
                  <p:cNvSpPr/>
                  <p:nvPr/>
                </p:nvSpPr>
                <p:spPr>
                  <a:xfrm>
                    <a:off x="7452361" y="2624327"/>
                    <a:ext cx="594872" cy="51619"/>
                  </a:xfrm>
                  <a:prstGeom prst="roundRect">
                    <a:avLst/>
                  </a:prstGeom>
                  <a:solidFill>
                    <a:srgbClr val="5BD4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F3BA87DE-5CD5-2057-D158-EB6E1BA0C9DD}"/>
                      </a:ext>
                    </a:extLst>
                  </p:cNvPr>
                  <p:cNvSpPr txBox="1"/>
                  <p:nvPr/>
                </p:nvSpPr>
                <p:spPr>
                  <a:xfrm>
                    <a:off x="7621706" y="3501003"/>
                    <a:ext cx="356893" cy="259537"/>
                  </a:xfrm>
                  <a:prstGeom prst="rect">
                    <a:avLst/>
                  </a:prstGeom>
                  <a:noFill/>
                </p:spPr>
                <p:txBody>
                  <a:bodyPr wrap="square" rtlCol="0">
                    <a:spAutoFit/>
                  </a:bodyPr>
                  <a:lstStyle/>
                  <a:p>
                    <a:r>
                      <a:rPr lang="en-US" sz="1400" b="1" dirty="0"/>
                      <a:t>1”</a:t>
                    </a:r>
                  </a:p>
                </p:txBody>
              </p:sp>
              <p:cxnSp>
                <p:nvCxnSpPr>
                  <p:cNvPr id="47" name="Straight Arrow Connector 46">
                    <a:extLst>
                      <a:ext uri="{FF2B5EF4-FFF2-40B4-BE49-F238E27FC236}">
                        <a16:creationId xmlns:a16="http://schemas.microsoft.com/office/drawing/2014/main" id="{1C445B89-AF48-981F-3242-AA1D787D9BDB}"/>
                      </a:ext>
                    </a:extLst>
                  </p:cNvPr>
                  <p:cNvCxnSpPr>
                    <a:cxnSpLocks/>
                  </p:cNvCxnSpPr>
                  <p:nvPr/>
                </p:nvCxnSpPr>
                <p:spPr>
                  <a:xfrm>
                    <a:off x="7841333" y="3624376"/>
                    <a:ext cx="253943"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47E3898-7783-CF02-EF9C-225EC010A762}"/>
                      </a:ext>
                    </a:extLst>
                  </p:cNvPr>
                  <p:cNvCxnSpPr>
                    <a:cxnSpLocks/>
                  </p:cNvCxnSpPr>
                  <p:nvPr/>
                </p:nvCxnSpPr>
                <p:spPr>
                  <a:xfrm flipH="1">
                    <a:off x="8182211" y="3614095"/>
                    <a:ext cx="253943"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66DB8E9-55ED-5937-7C6E-D4D0B0D5A192}"/>
                      </a:ext>
                    </a:extLst>
                  </p:cNvPr>
                  <p:cNvCxnSpPr>
                    <a:cxnSpLocks/>
                  </p:cNvCxnSpPr>
                  <p:nvPr/>
                </p:nvCxnSpPr>
                <p:spPr>
                  <a:xfrm rot="16200000" flipH="1">
                    <a:off x="8541392" y="2769330"/>
                    <a:ext cx="0" cy="638290"/>
                  </a:xfrm>
                  <a:prstGeom prst="line">
                    <a:avLst/>
                  </a:prstGeom>
                  <a:ln w="28575">
                    <a:solidFill>
                      <a:schemeClr val="tx1"/>
                    </a:solidFill>
                    <a:prstDash val="dashDot"/>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BEF79ACE-9CB6-DA47-79C4-A8EAD8B79D7D}"/>
                      </a:ext>
                    </a:extLst>
                  </p:cNvPr>
                  <p:cNvSpPr txBox="1"/>
                  <p:nvPr/>
                </p:nvSpPr>
                <p:spPr>
                  <a:xfrm>
                    <a:off x="8381248" y="2550003"/>
                    <a:ext cx="356893" cy="259537"/>
                  </a:xfrm>
                  <a:prstGeom prst="rect">
                    <a:avLst/>
                  </a:prstGeom>
                  <a:noFill/>
                </p:spPr>
                <p:txBody>
                  <a:bodyPr wrap="square" rtlCol="0">
                    <a:spAutoFit/>
                  </a:bodyPr>
                  <a:lstStyle/>
                  <a:p>
                    <a:r>
                      <a:rPr lang="en-US" sz="1400" b="1" dirty="0"/>
                      <a:t>2”</a:t>
                    </a:r>
                  </a:p>
                </p:txBody>
              </p:sp>
              <p:cxnSp>
                <p:nvCxnSpPr>
                  <p:cNvPr id="52" name="Straight Arrow Connector 51">
                    <a:extLst>
                      <a:ext uri="{FF2B5EF4-FFF2-40B4-BE49-F238E27FC236}">
                        <a16:creationId xmlns:a16="http://schemas.microsoft.com/office/drawing/2014/main" id="{44F7A791-D8F1-3BEA-21A7-8809226E550A}"/>
                      </a:ext>
                    </a:extLst>
                  </p:cNvPr>
                  <p:cNvCxnSpPr>
                    <a:cxnSpLocks/>
                  </p:cNvCxnSpPr>
                  <p:nvPr/>
                </p:nvCxnSpPr>
                <p:spPr>
                  <a:xfrm rot="5400000" flipH="1">
                    <a:off x="8356418" y="3372490"/>
                    <a:ext cx="2853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91F9426-8E07-773F-75BD-7B0DFFEC0619}"/>
                      </a:ext>
                    </a:extLst>
                  </p:cNvPr>
                  <p:cNvCxnSpPr>
                    <a:cxnSpLocks/>
                  </p:cNvCxnSpPr>
                  <p:nvPr/>
                </p:nvCxnSpPr>
                <p:spPr>
                  <a:xfrm rot="16200000" flipH="1" flipV="1">
                    <a:off x="8347267" y="2922692"/>
                    <a:ext cx="2853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55" name="TextBox 54">
                  <a:extLst>
                    <a:ext uri="{FF2B5EF4-FFF2-40B4-BE49-F238E27FC236}">
                      <a16:creationId xmlns:a16="http://schemas.microsoft.com/office/drawing/2014/main" id="{053D4AEE-F3AE-CE62-ED01-179734A06FC0}"/>
                    </a:ext>
                  </a:extLst>
                </p:cNvPr>
                <p:cNvSpPr txBox="1"/>
                <p:nvPr/>
              </p:nvSpPr>
              <p:spPr>
                <a:xfrm>
                  <a:off x="7525766" y="1743710"/>
                  <a:ext cx="1200970" cy="246221"/>
                </a:xfrm>
                <a:prstGeom prst="rect">
                  <a:avLst/>
                </a:prstGeom>
                <a:noFill/>
                <a:ln>
                  <a:solidFill>
                    <a:srgbClr val="FF0000"/>
                  </a:solidFill>
                </a:ln>
              </p:spPr>
              <p:txBody>
                <a:bodyPr wrap="none" rtlCol="0">
                  <a:spAutoFit/>
                </a:bodyPr>
                <a:lstStyle/>
                <a:p>
                  <a:r>
                    <a:rPr lang="en-US" sz="1000" dirty="0"/>
                    <a:t>Viewed from above</a:t>
                  </a:r>
                </a:p>
              </p:txBody>
            </p:sp>
          </p:grpSp>
          <p:sp>
            <p:nvSpPr>
              <p:cNvPr id="56" name="Freeform: Shape 55">
                <a:extLst>
                  <a:ext uri="{FF2B5EF4-FFF2-40B4-BE49-F238E27FC236}">
                    <a16:creationId xmlns:a16="http://schemas.microsoft.com/office/drawing/2014/main" id="{F6936D6D-A04F-EC89-3424-DD0C155AF47E}"/>
                  </a:ext>
                </a:extLst>
              </p:cNvPr>
              <p:cNvSpPr/>
              <p:nvPr/>
            </p:nvSpPr>
            <p:spPr>
              <a:xfrm>
                <a:off x="7424928" y="2414016"/>
                <a:ext cx="146304" cy="457200"/>
              </a:xfrm>
              <a:custGeom>
                <a:avLst/>
                <a:gdLst>
                  <a:gd name="connsiteX0" fmla="*/ 137160 w 146304"/>
                  <a:gd name="connsiteY0" fmla="*/ 0 h 457200"/>
                  <a:gd name="connsiteX1" fmla="*/ 109728 w 146304"/>
                  <a:gd name="connsiteY1" fmla="*/ 45720 h 457200"/>
                  <a:gd name="connsiteX2" fmla="*/ 82296 w 146304"/>
                  <a:gd name="connsiteY2" fmla="*/ 73152 h 457200"/>
                  <a:gd name="connsiteX3" fmla="*/ 64008 w 146304"/>
                  <a:gd name="connsiteY3" fmla="*/ 100584 h 457200"/>
                  <a:gd name="connsiteX4" fmla="*/ 109728 w 146304"/>
                  <a:gd name="connsiteY4" fmla="*/ 219456 h 457200"/>
                  <a:gd name="connsiteX5" fmla="*/ 118872 w 146304"/>
                  <a:gd name="connsiteY5" fmla="*/ 246888 h 457200"/>
                  <a:gd name="connsiteX6" fmla="*/ 146304 w 146304"/>
                  <a:gd name="connsiteY6" fmla="*/ 274320 h 457200"/>
                  <a:gd name="connsiteX7" fmla="*/ 109728 w 146304"/>
                  <a:gd name="connsiteY7" fmla="*/ 329184 h 457200"/>
                  <a:gd name="connsiteX8" fmla="*/ 0 w 146304"/>
                  <a:gd name="connsiteY8"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 h="457200">
                    <a:moveTo>
                      <a:pt x="137160" y="0"/>
                    </a:moveTo>
                    <a:cubicBezTo>
                      <a:pt x="128016" y="15240"/>
                      <a:pt x="120392" y="31502"/>
                      <a:pt x="109728" y="45720"/>
                    </a:cubicBezTo>
                    <a:cubicBezTo>
                      <a:pt x="101969" y="56065"/>
                      <a:pt x="90575" y="63218"/>
                      <a:pt x="82296" y="73152"/>
                    </a:cubicBezTo>
                    <a:cubicBezTo>
                      <a:pt x="75261" y="81595"/>
                      <a:pt x="70104" y="91440"/>
                      <a:pt x="64008" y="100584"/>
                    </a:cubicBezTo>
                    <a:cubicBezTo>
                      <a:pt x="95228" y="163023"/>
                      <a:pt x="77985" y="124228"/>
                      <a:pt x="109728" y="219456"/>
                    </a:cubicBezTo>
                    <a:cubicBezTo>
                      <a:pt x="112776" y="228600"/>
                      <a:pt x="112056" y="240072"/>
                      <a:pt x="118872" y="246888"/>
                    </a:cubicBezTo>
                    <a:lnTo>
                      <a:pt x="146304" y="274320"/>
                    </a:lnTo>
                    <a:cubicBezTo>
                      <a:pt x="134112" y="292608"/>
                      <a:pt x="124123" y="312574"/>
                      <a:pt x="109728" y="329184"/>
                    </a:cubicBezTo>
                    <a:cubicBezTo>
                      <a:pt x="-13594" y="471479"/>
                      <a:pt x="60429" y="356484"/>
                      <a:pt x="0" y="457200"/>
                    </a:cubicBezTo>
                  </a:path>
                </a:pathLst>
              </a:cu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3EF764E1-1803-70E1-1088-73E8A1B4B185}"/>
                </a:ext>
              </a:extLst>
            </p:cNvPr>
            <p:cNvGrpSpPr/>
            <p:nvPr/>
          </p:nvGrpSpPr>
          <p:grpSpPr>
            <a:xfrm>
              <a:off x="4947684" y="2144231"/>
              <a:ext cx="1619693" cy="60252"/>
              <a:chOff x="1208568" y="2013097"/>
              <a:chExt cx="1619693" cy="60252"/>
            </a:xfrm>
          </p:grpSpPr>
          <p:sp>
            <p:nvSpPr>
              <p:cNvPr id="17" name="Oval 16">
                <a:extLst>
                  <a:ext uri="{FF2B5EF4-FFF2-40B4-BE49-F238E27FC236}">
                    <a16:creationId xmlns:a16="http://schemas.microsoft.com/office/drawing/2014/main" id="{95BBF22E-A802-E5F4-0493-980BAD3132C7}"/>
                  </a:ext>
                </a:extLst>
              </p:cNvPr>
              <p:cNvSpPr/>
              <p:nvPr/>
            </p:nvSpPr>
            <p:spPr>
              <a:xfrm>
                <a:off x="2771554" y="2013097"/>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51679BAB-2981-D728-F5F8-C26A87D21FCB}"/>
                  </a:ext>
                </a:extLst>
              </p:cNvPr>
              <p:cNvSpPr/>
              <p:nvPr/>
            </p:nvSpPr>
            <p:spPr>
              <a:xfrm>
                <a:off x="1208568" y="2016642"/>
                <a:ext cx="56707" cy="56707"/>
              </a:xfrm>
              <a:prstGeom prst="ellipse">
                <a:avLst/>
              </a:prstGeom>
              <a:solidFill>
                <a:srgbClr val="FFFF00"/>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478AE847-D751-5C96-6FED-1E8D50B282C8}"/>
                </a:ext>
              </a:extLst>
            </p:cNvPr>
            <p:cNvGrpSpPr/>
            <p:nvPr/>
          </p:nvGrpSpPr>
          <p:grpSpPr>
            <a:xfrm>
              <a:off x="4582125" y="2828769"/>
              <a:ext cx="54811" cy="90376"/>
              <a:chOff x="4132876" y="2546498"/>
              <a:chExt cx="54811" cy="90376"/>
            </a:xfrm>
          </p:grpSpPr>
          <p:sp>
            <p:nvSpPr>
              <p:cNvPr id="31" name="Rectangle: Rounded Corners 30">
                <a:extLst>
                  <a:ext uri="{FF2B5EF4-FFF2-40B4-BE49-F238E27FC236}">
                    <a16:creationId xmlns:a16="http://schemas.microsoft.com/office/drawing/2014/main" id="{911CD86E-6C00-295B-91BC-D25DBD87AB59}"/>
                  </a:ext>
                </a:extLst>
              </p:cNvPr>
              <p:cNvSpPr/>
              <p:nvPr/>
            </p:nvSpPr>
            <p:spPr>
              <a:xfrm>
                <a:off x="4132876" y="2546498"/>
                <a:ext cx="45719" cy="90376"/>
              </a:xfrm>
              <a:prstGeom prst="roundRect">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8ACDFDD7-0B91-CF9A-66B2-A2BE5131AADB}"/>
                  </a:ext>
                </a:extLst>
              </p:cNvPr>
              <p:cNvGrpSpPr/>
              <p:nvPr/>
            </p:nvGrpSpPr>
            <p:grpSpPr>
              <a:xfrm>
                <a:off x="4138654" y="2568272"/>
                <a:ext cx="49033" cy="53009"/>
                <a:chOff x="3601941" y="2413221"/>
                <a:chExt cx="49033" cy="53009"/>
              </a:xfrm>
            </p:grpSpPr>
            <p:grpSp>
              <p:nvGrpSpPr>
                <p:cNvPr id="68" name="Group 67">
                  <a:extLst>
                    <a:ext uri="{FF2B5EF4-FFF2-40B4-BE49-F238E27FC236}">
                      <a16:creationId xmlns:a16="http://schemas.microsoft.com/office/drawing/2014/main" id="{B7406CF7-250D-3658-D7FA-265542C20C05}"/>
                    </a:ext>
                  </a:extLst>
                </p:cNvPr>
                <p:cNvGrpSpPr/>
                <p:nvPr/>
              </p:nvGrpSpPr>
              <p:grpSpPr>
                <a:xfrm>
                  <a:off x="3601941" y="2413221"/>
                  <a:ext cx="49033" cy="25179"/>
                  <a:chOff x="3601941" y="2413221"/>
                  <a:chExt cx="49033" cy="25179"/>
                </a:xfrm>
              </p:grpSpPr>
              <p:cxnSp>
                <p:nvCxnSpPr>
                  <p:cNvPr id="48" name="Straight Connector 47">
                    <a:extLst>
                      <a:ext uri="{FF2B5EF4-FFF2-40B4-BE49-F238E27FC236}">
                        <a16:creationId xmlns:a16="http://schemas.microsoft.com/office/drawing/2014/main" id="{809D0402-F428-9B1C-2C26-74203851CB8B}"/>
                      </a:ext>
                    </a:extLst>
                  </p:cNvPr>
                  <p:cNvCxnSpPr/>
                  <p:nvPr/>
                </p:nvCxnSpPr>
                <p:spPr>
                  <a:xfrm>
                    <a:off x="3601941" y="2413221"/>
                    <a:ext cx="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3434F7CB-1BFA-4C24-2498-27F9935314B8}"/>
                      </a:ext>
                    </a:extLst>
                  </p:cNvPr>
                  <p:cNvCxnSpPr/>
                  <p:nvPr/>
                </p:nvCxnSpPr>
                <p:spPr>
                  <a:xfrm>
                    <a:off x="3603266" y="2438400"/>
                    <a:ext cx="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0" name="Straight Connector 69">
                  <a:extLst>
                    <a:ext uri="{FF2B5EF4-FFF2-40B4-BE49-F238E27FC236}">
                      <a16:creationId xmlns:a16="http://schemas.microsoft.com/office/drawing/2014/main" id="{0949CCF5-EF0C-C8AC-5DAC-08303CB99814}"/>
                    </a:ext>
                  </a:extLst>
                </p:cNvPr>
                <p:cNvCxnSpPr/>
                <p:nvPr/>
              </p:nvCxnSpPr>
              <p:spPr>
                <a:xfrm>
                  <a:off x="3603265" y="2466230"/>
                  <a:ext cx="444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4" name="Group 73">
              <a:extLst>
                <a:ext uri="{FF2B5EF4-FFF2-40B4-BE49-F238E27FC236}">
                  <a16:creationId xmlns:a16="http://schemas.microsoft.com/office/drawing/2014/main" id="{E1FF88BC-28FF-ABEF-3531-6C14B3A5AB6C}"/>
                </a:ext>
              </a:extLst>
            </p:cNvPr>
            <p:cNvGrpSpPr/>
            <p:nvPr/>
          </p:nvGrpSpPr>
          <p:grpSpPr>
            <a:xfrm>
              <a:off x="6873425" y="2842021"/>
              <a:ext cx="54811" cy="90376"/>
              <a:chOff x="4132876" y="2546498"/>
              <a:chExt cx="54811" cy="90376"/>
            </a:xfrm>
          </p:grpSpPr>
          <p:sp>
            <p:nvSpPr>
              <p:cNvPr id="75" name="Rectangle: Rounded Corners 74">
                <a:extLst>
                  <a:ext uri="{FF2B5EF4-FFF2-40B4-BE49-F238E27FC236}">
                    <a16:creationId xmlns:a16="http://schemas.microsoft.com/office/drawing/2014/main" id="{AAD4AAFA-B5AE-C995-E886-953D123BE300}"/>
                  </a:ext>
                </a:extLst>
              </p:cNvPr>
              <p:cNvSpPr/>
              <p:nvPr/>
            </p:nvSpPr>
            <p:spPr>
              <a:xfrm>
                <a:off x="4132876" y="2546498"/>
                <a:ext cx="45719" cy="90376"/>
              </a:xfrm>
              <a:prstGeom prst="roundRect">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784E8ADC-38F7-2307-BBDD-B3B5D2CE924D}"/>
                  </a:ext>
                </a:extLst>
              </p:cNvPr>
              <p:cNvGrpSpPr/>
              <p:nvPr/>
            </p:nvGrpSpPr>
            <p:grpSpPr>
              <a:xfrm>
                <a:off x="4138654" y="2568272"/>
                <a:ext cx="49033" cy="53009"/>
                <a:chOff x="3601941" y="2413221"/>
                <a:chExt cx="49033" cy="53009"/>
              </a:xfrm>
            </p:grpSpPr>
            <p:grpSp>
              <p:nvGrpSpPr>
                <p:cNvPr id="77" name="Group 76">
                  <a:extLst>
                    <a:ext uri="{FF2B5EF4-FFF2-40B4-BE49-F238E27FC236}">
                      <a16:creationId xmlns:a16="http://schemas.microsoft.com/office/drawing/2014/main" id="{D1765905-12BF-69C5-1555-A78EBD245DAF}"/>
                    </a:ext>
                  </a:extLst>
                </p:cNvPr>
                <p:cNvGrpSpPr/>
                <p:nvPr/>
              </p:nvGrpSpPr>
              <p:grpSpPr>
                <a:xfrm>
                  <a:off x="3601941" y="2413221"/>
                  <a:ext cx="49033" cy="25179"/>
                  <a:chOff x="3601941" y="2413221"/>
                  <a:chExt cx="49033" cy="25179"/>
                </a:xfrm>
              </p:grpSpPr>
              <p:cxnSp>
                <p:nvCxnSpPr>
                  <p:cNvPr id="79" name="Straight Connector 78">
                    <a:extLst>
                      <a:ext uri="{FF2B5EF4-FFF2-40B4-BE49-F238E27FC236}">
                        <a16:creationId xmlns:a16="http://schemas.microsoft.com/office/drawing/2014/main" id="{4CE527C3-2A50-6F4A-22CF-76B1E1592195}"/>
                      </a:ext>
                    </a:extLst>
                  </p:cNvPr>
                  <p:cNvCxnSpPr/>
                  <p:nvPr/>
                </p:nvCxnSpPr>
                <p:spPr>
                  <a:xfrm>
                    <a:off x="3601941" y="2413221"/>
                    <a:ext cx="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7B2F1A90-E24B-68F5-1C1C-9A6B0FB863BB}"/>
                      </a:ext>
                    </a:extLst>
                  </p:cNvPr>
                  <p:cNvCxnSpPr/>
                  <p:nvPr/>
                </p:nvCxnSpPr>
                <p:spPr>
                  <a:xfrm>
                    <a:off x="3603266" y="2438400"/>
                    <a:ext cx="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8" name="Straight Connector 77">
                  <a:extLst>
                    <a:ext uri="{FF2B5EF4-FFF2-40B4-BE49-F238E27FC236}">
                      <a16:creationId xmlns:a16="http://schemas.microsoft.com/office/drawing/2014/main" id="{170CF0E1-C91A-6FD2-0E8D-E07A4A87F4DA}"/>
                    </a:ext>
                  </a:extLst>
                </p:cNvPr>
                <p:cNvCxnSpPr/>
                <p:nvPr/>
              </p:nvCxnSpPr>
              <p:spPr>
                <a:xfrm>
                  <a:off x="3603265" y="2466230"/>
                  <a:ext cx="444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 name="TextBox 1">
            <a:extLst>
              <a:ext uri="{FF2B5EF4-FFF2-40B4-BE49-F238E27FC236}">
                <a16:creationId xmlns:a16="http://schemas.microsoft.com/office/drawing/2014/main" id="{26475E4E-2F4D-45F2-C898-4C626D2D34B4}"/>
              </a:ext>
            </a:extLst>
          </p:cNvPr>
          <p:cNvSpPr txBox="1"/>
          <p:nvPr/>
        </p:nvSpPr>
        <p:spPr>
          <a:xfrm rot="10800000" flipH="1" flipV="1">
            <a:off x="1981200" y="397073"/>
            <a:ext cx="476250" cy="307777"/>
          </a:xfrm>
          <a:prstGeom prst="rect">
            <a:avLst/>
          </a:prstGeom>
          <a:noFill/>
        </p:spPr>
        <p:txBody>
          <a:bodyPr wrap="square" rtlCol="0">
            <a:spAutoFit/>
          </a:bodyPr>
          <a:lstStyle/>
          <a:p>
            <a:r>
              <a:rPr lang="en-US" sz="1400" dirty="0"/>
              <a:t>-5-</a:t>
            </a:r>
          </a:p>
        </p:txBody>
      </p:sp>
      <p:sp>
        <p:nvSpPr>
          <p:cNvPr id="45" name="TextBox 44">
            <a:extLst>
              <a:ext uri="{FF2B5EF4-FFF2-40B4-BE49-F238E27FC236}">
                <a16:creationId xmlns:a16="http://schemas.microsoft.com/office/drawing/2014/main" id="{705ABD5E-E51F-380D-5B4A-1090FD05D9B3}"/>
              </a:ext>
            </a:extLst>
          </p:cNvPr>
          <p:cNvSpPr txBox="1"/>
          <p:nvPr/>
        </p:nvSpPr>
        <p:spPr>
          <a:xfrm rot="10800000" flipH="1" flipV="1">
            <a:off x="6553200" y="425648"/>
            <a:ext cx="476250" cy="307777"/>
          </a:xfrm>
          <a:prstGeom prst="rect">
            <a:avLst/>
          </a:prstGeom>
          <a:noFill/>
        </p:spPr>
        <p:txBody>
          <a:bodyPr wrap="square" rtlCol="0">
            <a:spAutoFit/>
          </a:bodyPr>
          <a:lstStyle/>
          <a:p>
            <a:r>
              <a:rPr lang="en-US" sz="1400" dirty="0"/>
              <a:t>-6-</a:t>
            </a:r>
          </a:p>
        </p:txBody>
      </p:sp>
    </p:spTree>
    <p:extLst>
      <p:ext uri="{BB962C8B-B14F-4D97-AF65-F5344CB8AC3E}">
        <p14:creationId xmlns:p14="http://schemas.microsoft.com/office/powerpoint/2010/main" val="7202883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723</TotalTime>
  <Words>488</Words>
  <Application>Microsoft Office PowerPoint</Application>
  <PresentationFormat>On-screen Show (4:3)</PresentationFormat>
  <Paragraphs>62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ACTC Banner Assembly</dc:title>
  <dc:creator>David Albertalli</dc:creator>
  <cp:lastModifiedBy>David Albertalli</cp:lastModifiedBy>
  <cp:revision>17</cp:revision>
  <cp:lastPrinted>2024-07-03T21:00:00Z</cp:lastPrinted>
  <dcterms:created xsi:type="dcterms:W3CDTF">2024-03-20T14:14:42Z</dcterms:created>
  <dcterms:modified xsi:type="dcterms:W3CDTF">2024-07-03T21:12:00Z</dcterms:modified>
</cp:coreProperties>
</file>