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57" r:id="rId4"/>
    <p:sldId id="258" r:id="rId5"/>
    <p:sldId id="260" r:id="rId6"/>
    <p:sldId id="261" r:id="rId7"/>
    <p:sldId id="265" r:id="rId8"/>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894A8"/>
    <a:srgbClr val="5BD4FF"/>
    <a:srgbClr val="FF9900"/>
    <a:srgbClr val="B32323"/>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7" d="100"/>
          <a:sy n="67" d="100"/>
        </p:scale>
        <p:origin x="1284" y="56"/>
      </p:cViewPr>
      <p:guideLst>
        <p:guide orient="horz" pos="2160"/>
        <p:guide pos="2904"/>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23F50C-42A0-46F6-86C8-4FC67D0B6C0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327894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23F50C-42A0-46F6-86C8-4FC67D0B6C0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172787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23F50C-42A0-46F6-86C8-4FC67D0B6C0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16016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23F50C-42A0-46F6-86C8-4FC67D0B6C0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417983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3F50C-42A0-46F6-86C8-4FC67D0B6C0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412668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23F50C-42A0-46F6-86C8-4FC67D0B6C0D}"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325798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23F50C-42A0-46F6-86C8-4FC67D0B6C0D}" type="datetimeFigureOut">
              <a:rPr lang="en-US" smtClean="0"/>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353278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23F50C-42A0-46F6-86C8-4FC67D0B6C0D}" type="datetimeFigureOut">
              <a:rPr lang="en-US" smtClean="0"/>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235404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3F50C-42A0-46F6-86C8-4FC67D0B6C0D}" type="datetimeFigureOut">
              <a:rPr lang="en-US" smtClean="0"/>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260701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23F50C-42A0-46F6-86C8-4FC67D0B6C0D}"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339432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23F50C-42A0-46F6-86C8-4FC67D0B6C0D}"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FA666-0713-4510-B7AA-CE460EEA9F1D}" type="slidenum">
              <a:rPr lang="en-US" smtClean="0"/>
              <a:t>‹#›</a:t>
            </a:fld>
            <a:endParaRPr lang="en-US"/>
          </a:p>
        </p:txBody>
      </p:sp>
    </p:spTree>
    <p:extLst>
      <p:ext uri="{BB962C8B-B14F-4D97-AF65-F5344CB8AC3E}">
        <p14:creationId xmlns:p14="http://schemas.microsoft.com/office/powerpoint/2010/main" val="387840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3F50C-42A0-46F6-86C8-4FC67D0B6C0D}" type="datetimeFigureOut">
              <a:rPr lang="en-US" smtClean="0"/>
              <a:t>7/3/2024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FA666-0713-4510-B7AA-CE460EEA9F1D}" type="slidenum">
              <a:rPr lang="en-US" smtClean="0"/>
              <a:t>‹#›</a:t>
            </a:fld>
            <a:endParaRPr lang="en-US"/>
          </a:p>
        </p:txBody>
      </p:sp>
    </p:spTree>
    <p:extLst>
      <p:ext uri="{BB962C8B-B14F-4D97-AF65-F5344CB8AC3E}">
        <p14:creationId xmlns:p14="http://schemas.microsoft.com/office/powerpoint/2010/main" val="170009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pngall.com/animation-p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ngall.com/animation-pn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AE3A-EB72-C10E-AB0E-B53D1486B0CA}"/>
              </a:ext>
            </a:extLst>
          </p:cNvPr>
          <p:cNvSpPr txBox="1">
            <a:spLocks/>
          </p:cNvSpPr>
          <p:nvPr/>
        </p:nvSpPr>
        <p:spPr>
          <a:xfrm>
            <a:off x="190501" y="1647826"/>
            <a:ext cx="4076700" cy="638174"/>
          </a:xfrm>
          <a:prstGeom prst="rect">
            <a:avLst/>
          </a:prstGeom>
          <a:solidFill>
            <a:schemeClr val="accent2">
              <a:lumMod val="60000"/>
              <a:lumOff val="40000"/>
            </a:schemeClr>
          </a:solidFill>
          <a:ln w="12700">
            <a:solidFill>
              <a:schemeClr val="tx1"/>
            </a:solidFill>
          </a:ln>
        </p:spPr>
        <p:txBody>
          <a:bodyPr vert="horz"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ACTC “finish line” Ballon Arch </a:t>
            </a:r>
          </a:p>
        </p:txBody>
      </p:sp>
      <p:pic>
        <p:nvPicPr>
          <p:cNvPr id="3" name="Picture 2">
            <a:extLst>
              <a:ext uri="{FF2B5EF4-FFF2-40B4-BE49-F238E27FC236}">
                <a16:creationId xmlns:a16="http://schemas.microsoft.com/office/drawing/2014/main" id="{9BAAD3EA-5497-E2F4-7E88-10322853D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09825"/>
            <a:ext cx="4234485" cy="3781425"/>
          </a:xfrm>
          <a:prstGeom prst="rect">
            <a:avLst/>
          </a:prstGeom>
        </p:spPr>
      </p:pic>
      <p:sp>
        <p:nvSpPr>
          <p:cNvPr id="2" name="TextBox 1">
            <a:extLst>
              <a:ext uri="{FF2B5EF4-FFF2-40B4-BE49-F238E27FC236}">
                <a16:creationId xmlns:a16="http://schemas.microsoft.com/office/drawing/2014/main" id="{724D9285-DBA1-D909-4AEA-92E535A18E36}"/>
              </a:ext>
            </a:extLst>
          </p:cNvPr>
          <p:cNvSpPr txBox="1"/>
          <p:nvPr/>
        </p:nvSpPr>
        <p:spPr>
          <a:xfrm>
            <a:off x="4508755" y="1444372"/>
            <a:ext cx="4463796" cy="5109091"/>
          </a:xfrm>
          <a:prstGeom prst="rect">
            <a:avLst/>
          </a:prstGeom>
          <a:noFill/>
        </p:spPr>
        <p:txBody>
          <a:bodyPr wrap="square" rtlCol="0">
            <a:spAutoFit/>
          </a:bodyPr>
          <a:lstStyle/>
          <a:p>
            <a:pPr algn="ctr"/>
            <a:r>
              <a:rPr lang="en-US" sz="1400" b="1" dirty="0"/>
              <a:t>(Parts List)</a:t>
            </a:r>
          </a:p>
          <a:p>
            <a:pPr algn="ctr"/>
            <a:endParaRPr lang="en-US" sz="1400" b="1" dirty="0"/>
          </a:p>
          <a:p>
            <a:pPr marL="285750" indent="-285750">
              <a:buFontTx/>
              <a:buChar char="-"/>
            </a:pPr>
            <a:r>
              <a:rPr lang="en-US" sz="1400" dirty="0"/>
              <a:t>(2) Wood Bases with angle iron risers and U-Bolts with nuts. </a:t>
            </a:r>
            <a:r>
              <a:rPr lang="en-US" sz="1400" b="1" dirty="0"/>
              <a:t>** No need to remove nuts</a:t>
            </a:r>
          </a:p>
          <a:p>
            <a:pPr marL="285750" indent="-285750">
              <a:buFontTx/>
              <a:buChar char="-"/>
            </a:pPr>
            <a:r>
              <a:rPr lang="en-US" sz="1400" dirty="0"/>
              <a:t>(2) Grey PVC stabilizer tubes to attach to the ends of wood bases </a:t>
            </a:r>
            <a:r>
              <a:rPr lang="en-US" sz="1400" dirty="0">
                <a:solidFill>
                  <a:srgbClr val="FF0000"/>
                </a:solidFill>
              </a:rPr>
              <a:t>(they are </a:t>
            </a:r>
          </a:p>
          <a:p>
            <a:pPr lvl="1"/>
            <a:r>
              <a:rPr lang="en-US" sz="1400" dirty="0">
                <a:solidFill>
                  <a:srgbClr val="FF0000"/>
                </a:solidFill>
              </a:rPr>
              <a:t>temporarily stored in the U-Bolts of the Vertical uprights; Lag Bolts are screwed</a:t>
            </a:r>
          </a:p>
          <a:p>
            <a:pPr lvl="1"/>
            <a:r>
              <a:rPr lang="en-US" sz="1400" dirty="0">
                <a:solidFill>
                  <a:srgbClr val="FF0000"/>
                </a:solidFill>
              </a:rPr>
              <a:t>Into ends of the Wood bases)</a:t>
            </a:r>
          </a:p>
          <a:p>
            <a:pPr marL="285750" indent="-285750">
              <a:buFontTx/>
              <a:buChar char="-"/>
            </a:pPr>
            <a:r>
              <a:rPr lang="en-US" sz="1400" dirty="0"/>
              <a:t>(2) 2” diameter Vertical Uprights</a:t>
            </a:r>
          </a:p>
          <a:p>
            <a:pPr marL="285750" indent="-285750">
              <a:buFontTx/>
              <a:buChar char="-"/>
            </a:pPr>
            <a:r>
              <a:rPr lang="en-US" sz="1400" dirty="0"/>
              <a:t>(1) 1” diameter ½ Arch tubing with “male” aluminum end</a:t>
            </a:r>
          </a:p>
          <a:p>
            <a:pPr marL="285750" indent="-285750">
              <a:buFontTx/>
              <a:buChar char="-"/>
            </a:pPr>
            <a:r>
              <a:rPr lang="en-US" sz="1400" dirty="0"/>
              <a:t>(1) 1” diameter ½ Arch tubing with “female” end</a:t>
            </a:r>
          </a:p>
          <a:p>
            <a:pPr marL="285750" indent="-285750">
              <a:buFontTx/>
              <a:buChar char="-"/>
            </a:pPr>
            <a:r>
              <a:rPr lang="en-US" sz="1400" dirty="0"/>
              <a:t>(2) Pound in Tubes for holding Arches during balloon Assembly </a:t>
            </a:r>
            <a:r>
              <a:rPr lang="en-US" sz="1400" dirty="0">
                <a:solidFill>
                  <a:srgbClr val="FF0000"/>
                </a:solidFill>
              </a:rPr>
              <a:t>(Pinned to arches)</a:t>
            </a:r>
          </a:p>
          <a:p>
            <a:pPr marL="285750" indent="-285750">
              <a:buFontTx/>
              <a:buChar char="-"/>
            </a:pPr>
            <a:r>
              <a:rPr lang="en-US" sz="1400" dirty="0"/>
              <a:t>(3) Hitch Pins (2 are holding the temporary pound in tubes to the arches; </a:t>
            </a:r>
            <a:r>
              <a:rPr lang="en-US" sz="1400" dirty="0">
                <a:solidFill>
                  <a:srgbClr val="FF0000"/>
                </a:solidFill>
              </a:rPr>
              <a:t>3 more </a:t>
            </a:r>
          </a:p>
          <a:p>
            <a:r>
              <a:rPr lang="en-US" sz="1400" dirty="0">
                <a:solidFill>
                  <a:srgbClr val="FF0000"/>
                </a:solidFill>
              </a:rPr>
              <a:t>	in Ammo Box</a:t>
            </a:r>
            <a:r>
              <a:rPr lang="en-US" sz="1400" dirty="0"/>
              <a:t> so you have 2 spares)</a:t>
            </a:r>
          </a:p>
          <a:p>
            <a:pPr marL="285750" indent="-285750">
              <a:buFontTx/>
              <a:buChar char="-"/>
            </a:pPr>
            <a:r>
              <a:rPr lang="en-US" sz="1400" dirty="0"/>
              <a:t>(3) 25# Barbell Weights; Use two on one base over plastic rod.</a:t>
            </a:r>
          </a:p>
          <a:p>
            <a:pPr marL="285750" indent="-285750">
              <a:buFontTx/>
              <a:buChar char="-"/>
            </a:pPr>
            <a:r>
              <a:rPr lang="en-US" sz="1400" dirty="0"/>
              <a:t>(2) 10# Barbell Weights; Use two on top of single 25# on other base.</a:t>
            </a:r>
          </a:p>
          <a:p>
            <a:pPr marL="285750" indent="-285750">
              <a:buFontTx/>
              <a:buChar char="-"/>
            </a:pPr>
            <a:endParaRPr lang="en-US" dirty="0"/>
          </a:p>
        </p:txBody>
      </p:sp>
      <p:sp>
        <p:nvSpPr>
          <p:cNvPr id="5" name="TextBox 4">
            <a:extLst>
              <a:ext uri="{FF2B5EF4-FFF2-40B4-BE49-F238E27FC236}">
                <a16:creationId xmlns:a16="http://schemas.microsoft.com/office/drawing/2014/main" id="{109BC99C-FF8A-1B99-CF48-A5AD5DA3F4FB}"/>
              </a:ext>
            </a:extLst>
          </p:cNvPr>
          <p:cNvSpPr txBox="1"/>
          <p:nvPr/>
        </p:nvSpPr>
        <p:spPr>
          <a:xfrm>
            <a:off x="1990725" y="352425"/>
            <a:ext cx="385042" cy="307777"/>
          </a:xfrm>
          <a:prstGeom prst="rect">
            <a:avLst/>
          </a:prstGeom>
          <a:noFill/>
        </p:spPr>
        <p:txBody>
          <a:bodyPr wrap="none" rtlCol="0">
            <a:spAutoFit/>
          </a:bodyPr>
          <a:lstStyle/>
          <a:p>
            <a:r>
              <a:rPr lang="en-US" sz="1400" dirty="0"/>
              <a:t>-1-</a:t>
            </a:r>
          </a:p>
        </p:txBody>
      </p:sp>
      <p:sp>
        <p:nvSpPr>
          <p:cNvPr id="6" name="TextBox 5">
            <a:extLst>
              <a:ext uri="{FF2B5EF4-FFF2-40B4-BE49-F238E27FC236}">
                <a16:creationId xmlns:a16="http://schemas.microsoft.com/office/drawing/2014/main" id="{69C8C671-388D-2733-BD5A-D0FB1848FDFF}"/>
              </a:ext>
            </a:extLst>
          </p:cNvPr>
          <p:cNvSpPr txBox="1"/>
          <p:nvPr/>
        </p:nvSpPr>
        <p:spPr>
          <a:xfrm>
            <a:off x="6572250" y="333375"/>
            <a:ext cx="385042" cy="307777"/>
          </a:xfrm>
          <a:prstGeom prst="rect">
            <a:avLst/>
          </a:prstGeom>
          <a:noFill/>
        </p:spPr>
        <p:txBody>
          <a:bodyPr wrap="none" rtlCol="0">
            <a:spAutoFit/>
          </a:bodyPr>
          <a:lstStyle/>
          <a:p>
            <a:r>
              <a:rPr lang="en-US" sz="1400" dirty="0"/>
              <a:t>-2-</a:t>
            </a:r>
          </a:p>
        </p:txBody>
      </p:sp>
    </p:spTree>
    <p:extLst>
      <p:ext uri="{BB962C8B-B14F-4D97-AF65-F5344CB8AC3E}">
        <p14:creationId xmlns:p14="http://schemas.microsoft.com/office/powerpoint/2010/main" val="112046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E11ED9-96F3-C283-0269-25DFD772B591}"/>
              </a:ext>
            </a:extLst>
          </p:cNvPr>
          <p:cNvSpPr txBox="1"/>
          <p:nvPr/>
        </p:nvSpPr>
        <p:spPr>
          <a:xfrm>
            <a:off x="142875" y="1291388"/>
            <a:ext cx="4352925" cy="3323987"/>
          </a:xfrm>
          <a:prstGeom prst="rect">
            <a:avLst/>
          </a:prstGeom>
          <a:noFill/>
        </p:spPr>
        <p:txBody>
          <a:bodyPr wrap="square" rtlCol="0">
            <a:spAutoFit/>
          </a:bodyPr>
          <a:lstStyle/>
          <a:p>
            <a:pPr algn="ctr"/>
            <a:r>
              <a:rPr lang="en-US" sz="1400" b="1" dirty="0"/>
              <a:t>(Tools Needed)</a:t>
            </a:r>
          </a:p>
          <a:p>
            <a:pPr algn="ctr"/>
            <a:endParaRPr lang="en-US" sz="1400" b="1" dirty="0"/>
          </a:p>
          <a:p>
            <a:pPr marL="285750" indent="-285750">
              <a:buFontTx/>
              <a:buChar char="-"/>
            </a:pPr>
            <a:r>
              <a:rPr lang="en-US" sz="1400" dirty="0"/>
              <a:t>Cordless Drill and spare Battery</a:t>
            </a:r>
          </a:p>
          <a:p>
            <a:pPr marL="285750" indent="-285750">
              <a:buFontTx/>
              <a:buChar char="-"/>
            </a:pPr>
            <a:r>
              <a:rPr lang="en-US" sz="1400" dirty="0"/>
              <a:t>½” Socket 3/8 drive with Drill Chuck adapter for attaching PVC pipes </a:t>
            </a:r>
            <a:r>
              <a:rPr lang="en-US" sz="1400" dirty="0">
                <a:solidFill>
                  <a:srgbClr val="FF0000"/>
                </a:solidFill>
              </a:rPr>
              <a:t>(In Ammo Box in a Black Bag labeled Tool kit)</a:t>
            </a:r>
            <a:endParaRPr lang="en-US" sz="1400" dirty="0"/>
          </a:p>
          <a:p>
            <a:pPr marL="285750" indent="-285750">
              <a:buFontTx/>
              <a:buChar char="-"/>
            </a:pPr>
            <a:r>
              <a:rPr lang="en-US" sz="1400" dirty="0"/>
              <a:t>13mm Open end Wrench for tightening U-Bolt nuts. </a:t>
            </a:r>
            <a:r>
              <a:rPr lang="en-US" sz="1400" dirty="0">
                <a:solidFill>
                  <a:srgbClr val="FF0000"/>
                </a:solidFill>
              </a:rPr>
              <a:t>(In Ammo Box)</a:t>
            </a:r>
          </a:p>
          <a:p>
            <a:pPr marL="285750" indent="-285750">
              <a:buFontTx/>
              <a:buChar char="-"/>
            </a:pPr>
            <a:r>
              <a:rPr lang="en-US" sz="1400" dirty="0"/>
              <a:t>4# Orange Harbor Freight Dead Blow Hammer for pounding Balloon </a:t>
            </a:r>
          </a:p>
          <a:p>
            <a:r>
              <a:rPr lang="en-US" sz="1400" dirty="0"/>
              <a:t>      assembly pipes into the ground</a:t>
            </a:r>
            <a:r>
              <a:rPr lang="en-US" sz="1400" dirty="0">
                <a:solidFill>
                  <a:srgbClr val="FF0000"/>
                </a:solidFill>
              </a:rPr>
              <a:t>. </a:t>
            </a:r>
          </a:p>
          <a:p>
            <a:r>
              <a:rPr lang="en-US" sz="1400" dirty="0">
                <a:solidFill>
                  <a:srgbClr val="FF0000"/>
                </a:solidFill>
              </a:rPr>
              <a:t>	 (Strapped to Wood Base) </a:t>
            </a:r>
          </a:p>
          <a:p>
            <a:r>
              <a:rPr lang="en-US" sz="1400" b="1" dirty="0"/>
              <a:t>	 ** Do not use metal hammers; it will distort the inside diameter and the you will not be able to insert the Arch ends.</a:t>
            </a:r>
          </a:p>
        </p:txBody>
      </p:sp>
      <p:grpSp>
        <p:nvGrpSpPr>
          <p:cNvPr id="7" name="Group 6">
            <a:extLst>
              <a:ext uri="{FF2B5EF4-FFF2-40B4-BE49-F238E27FC236}">
                <a16:creationId xmlns:a16="http://schemas.microsoft.com/office/drawing/2014/main" id="{5EA228F0-7627-986A-A1E3-5FBAE28F0D96}"/>
              </a:ext>
            </a:extLst>
          </p:cNvPr>
          <p:cNvGrpSpPr/>
          <p:nvPr/>
        </p:nvGrpSpPr>
        <p:grpSpPr>
          <a:xfrm>
            <a:off x="4782598" y="1107646"/>
            <a:ext cx="4194382" cy="5495871"/>
            <a:chOff x="334423" y="1240996"/>
            <a:chExt cx="4194382" cy="5495871"/>
          </a:xfrm>
        </p:grpSpPr>
        <p:sp>
          <p:nvSpPr>
            <p:cNvPr id="8" name="TextBox 7">
              <a:extLst>
                <a:ext uri="{FF2B5EF4-FFF2-40B4-BE49-F238E27FC236}">
                  <a16:creationId xmlns:a16="http://schemas.microsoft.com/office/drawing/2014/main" id="{224CCDE7-C098-6A95-DBBC-BA2402AF536D}"/>
                </a:ext>
              </a:extLst>
            </p:cNvPr>
            <p:cNvSpPr txBox="1"/>
            <p:nvPr/>
          </p:nvSpPr>
          <p:spPr>
            <a:xfrm>
              <a:off x="557840" y="1240996"/>
              <a:ext cx="3970965" cy="2199079"/>
            </a:xfrm>
            <a:prstGeom prst="rect">
              <a:avLst/>
            </a:prstGeom>
            <a:noFill/>
          </p:spPr>
          <p:txBody>
            <a:bodyPr wrap="square" rtlCol="0">
              <a:noAutofit/>
            </a:bodyPr>
            <a:lstStyle/>
            <a:p>
              <a:r>
                <a:rPr lang="en-US" sz="1200" b="1" dirty="0"/>
                <a:t>Attach stabilizer plastic tubes to Wood Bases </a:t>
              </a:r>
              <a:r>
                <a:rPr lang="en-US" sz="1200" dirty="0"/>
                <a:t>and place them in planned Arch location.</a:t>
              </a:r>
            </a:p>
            <a:p>
              <a:r>
                <a:rPr lang="en-US" sz="1200" dirty="0"/>
                <a:t>- The U-Bolts, plastic spacer and nuts are already attached, just loosen screws with the 13mm wrench to allow the Grey Stabilizer pipes to slip out.</a:t>
              </a:r>
            </a:p>
            <a:p>
              <a:r>
                <a:rPr lang="en-US" sz="1200" dirty="0"/>
                <a:t>- Back out Lag Bolts completely, slide thru holes in tubes, and use Drill &amp; ½” socket/adapter in “Tool Kit” to attach tubes.</a:t>
              </a:r>
            </a:p>
            <a:p>
              <a:r>
                <a:rPr lang="en-US" sz="1200" dirty="0"/>
                <a:t>- Select Banner location; Place Wood stands on ground  roughly 12’ 6” apart. Orient the vertical angle iron so the </a:t>
              </a:r>
              <a:r>
                <a:rPr lang="en-US" sz="1200" dirty="0">
                  <a:solidFill>
                    <a:srgbClr val="FF0000"/>
                  </a:solidFill>
                </a:rPr>
                <a:t>“V” faces IN…</a:t>
              </a:r>
              <a:r>
                <a:rPr lang="en-US" sz="1200" dirty="0"/>
                <a:t>and the Black plastic post faces the wind.</a:t>
              </a:r>
            </a:p>
            <a:p>
              <a:r>
                <a:rPr lang="en-US" sz="1200" dirty="0"/>
                <a:t>		</a:t>
              </a:r>
            </a:p>
            <a:p>
              <a:endParaRPr lang="en-US" sz="1200" dirty="0"/>
            </a:p>
          </p:txBody>
        </p:sp>
        <p:sp>
          <p:nvSpPr>
            <p:cNvPr id="9" name="Oval 8">
              <a:extLst>
                <a:ext uri="{FF2B5EF4-FFF2-40B4-BE49-F238E27FC236}">
                  <a16:creationId xmlns:a16="http://schemas.microsoft.com/office/drawing/2014/main" id="{45384869-3149-04B8-4C2F-FD1AD83C7B1A}"/>
                </a:ext>
              </a:extLst>
            </p:cNvPr>
            <p:cNvSpPr/>
            <p:nvPr/>
          </p:nvSpPr>
          <p:spPr>
            <a:xfrm>
              <a:off x="334423" y="1325023"/>
              <a:ext cx="221456" cy="221456"/>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grpSp>
          <p:nvGrpSpPr>
            <p:cNvPr id="10" name="Group 9">
              <a:extLst>
                <a:ext uri="{FF2B5EF4-FFF2-40B4-BE49-F238E27FC236}">
                  <a16:creationId xmlns:a16="http://schemas.microsoft.com/office/drawing/2014/main" id="{BE0D6D57-57EF-2A70-1385-105B5CB9ABFF}"/>
                </a:ext>
              </a:extLst>
            </p:cNvPr>
            <p:cNvGrpSpPr/>
            <p:nvPr/>
          </p:nvGrpSpPr>
          <p:grpSpPr>
            <a:xfrm>
              <a:off x="1232427" y="5360123"/>
              <a:ext cx="2656561" cy="1376744"/>
              <a:chOff x="640063" y="3683251"/>
              <a:chExt cx="2656561" cy="1376744"/>
            </a:xfrm>
          </p:grpSpPr>
          <p:sp>
            <p:nvSpPr>
              <p:cNvPr id="44" name="TextBox 43">
                <a:extLst>
                  <a:ext uri="{FF2B5EF4-FFF2-40B4-BE49-F238E27FC236}">
                    <a16:creationId xmlns:a16="http://schemas.microsoft.com/office/drawing/2014/main" id="{A3BD5D96-CC64-F6C1-DF1D-6B40A5704A9E}"/>
                  </a:ext>
                </a:extLst>
              </p:cNvPr>
              <p:cNvSpPr txBox="1"/>
              <p:nvPr/>
            </p:nvSpPr>
            <p:spPr>
              <a:xfrm>
                <a:off x="640063" y="4413664"/>
                <a:ext cx="2656561" cy="646331"/>
              </a:xfrm>
              <a:prstGeom prst="rect">
                <a:avLst/>
              </a:prstGeom>
              <a:noFill/>
            </p:spPr>
            <p:txBody>
              <a:bodyPr wrap="none" rtlCol="0">
                <a:spAutoFit/>
              </a:bodyPr>
              <a:lstStyle/>
              <a:p>
                <a:r>
                  <a:rPr lang="en-US" sz="1200" dirty="0"/>
                  <a:t>Weights will be placed on the Black</a:t>
                </a:r>
              </a:p>
              <a:p>
                <a:r>
                  <a:rPr lang="en-US" sz="1200" dirty="0"/>
                  <a:t>Plastic “posts” later;  place them facing </a:t>
                </a:r>
              </a:p>
              <a:p>
                <a:r>
                  <a:rPr lang="en-US" sz="1200" dirty="0"/>
                  <a:t>the anticipated </a:t>
                </a:r>
                <a:r>
                  <a:rPr lang="en-US" sz="1200" dirty="0">
                    <a:solidFill>
                      <a:srgbClr val="FF0000"/>
                    </a:solidFill>
                  </a:rPr>
                  <a:t>“WIND”</a:t>
                </a:r>
              </a:p>
            </p:txBody>
          </p:sp>
          <p:sp>
            <p:nvSpPr>
              <p:cNvPr id="45" name="Arrow: Down 44">
                <a:extLst>
                  <a:ext uri="{FF2B5EF4-FFF2-40B4-BE49-F238E27FC236}">
                    <a16:creationId xmlns:a16="http://schemas.microsoft.com/office/drawing/2014/main" id="{B570CCC8-ABE1-7435-034E-0F9CF67A92BD}"/>
                  </a:ext>
                </a:extLst>
              </p:cNvPr>
              <p:cNvSpPr/>
              <p:nvPr/>
            </p:nvSpPr>
            <p:spPr>
              <a:xfrm flipV="1">
                <a:off x="1313970" y="3683251"/>
                <a:ext cx="686534" cy="704331"/>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200" dirty="0">
                    <a:solidFill>
                      <a:srgbClr val="FF0000"/>
                    </a:solidFill>
                  </a:rPr>
                  <a:t> WIND</a:t>
                </a:r>
              </a:p>
            </p:txBody>
          </p:sp>
        </p:grpSp>
        <p:grpSp>
          <p:nvGrpSpPr>
            <p:cNvPr id="11" name="Group 10">
              <a:extLst>
                <a:ext uri="{FF2B5EF4-FFF2-40B4-BE49-F238E27FC236}">
                  <a16:creationId xmlns:a16="http://schemas.microsoft.com/office/drawing/2014/main" id="{4E2BA828-D619-947C-FA73-55A4C3D5F770}"/>
                </a:ext>
              </a:extLst>
            </p:cNvPr>
            <p:cNvGrpSpPr/>
            <p:nvPr/>
          </p:nvGrpSpPr>
          <p:grpSpPr>
            <a:xfrm>
              <a:off x="983556" y="3770496"/>
              <a:ext cx="2642027" cy="1530924"/>
              <a:chOff x="399570" y="1921329"/>
              <a:chExt cx="2642027" cy="1530924"/>
            </a:xfrm>
          </p:grpSpPr>
          <p:sp>
            <p:nvSpPr>
              <p:cNvPr id="23" name="Rectangle: Rounded Corners 22">
                <a:extLst>
                  <a:ext uri="{FF2B5EF4-FFF2-40B4-BE49-F238E27FC236}">
                    <a16:creationId xmlns:a16="http://schemas.microsoft.com/office/drawing/2014/main" id="{3F708929-B657-F61B-8699-DD92D6008D35}"/>
                  </a:ext>
                </a:extLst>
              </p:cNvPr>
              <p:cNvSpPr/>
              <p:nvPr/>
            </p:nvSpPr>
            <p:spPr>
              <a:xfrm>
                <a:off x="2464054" y="2032254"/>
                <a:ext cx="298450" cy="1143001"/>
              </a:xfrm>
              <a:prstGeom prst="roundRect">
                <a:avLst/>
              </a:prstGeom>
              <a:solidFill>
                <a:srgbClr val="B3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D40BFC7-8483-79D6-FF0C-4EE3BC6DCD6C}"/>
                  </a:ext>
                </a:extLst>
              </p:cNvPr>
              <p:cNvSpPr/>
              <p:nvPr/>
            </p:nvSpPr>
            <p:spPr>
              <a:xfrm>
                <a:off x="2559304" y="2997454"/>
                <a:ext cx="82550" cy="8255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40823DC3-762D-B503-7A1B-538FFF3DCE46}"/>
                  </a:ext>
                </a:extLst>
              </p:cNvPr>
              <p:cNvCxnSpPr/>
              <p:nvPr/>
            </p:nvCxnSpPr>
            <p:spPr>
              <a:xfrm>
                <a:off x="2603754" y="3111754"/>
                <a:ext cx="0" cy="298450"/>
              </a:xfrm>
              <a:prstGeom prst="line">
                <a:avLst/>
              </a:prstGeom>
              <a:solidFill>
                <a:srgbClr val="C55A11"/>
              </a:solidFill>
            </p:spPr>
            <p:style>
              <a:lnRef idx="2">
                <a:schemeClr val="accent1">
                  <a:shade val="15000"/>
                </a:schemeClr>
              </a:lnRef>
              <a:fillRef idx="1">
                <a:schemeClr val="accent1"/>
              </a:fillRef>
              <a:effectRef idx="0">
                <a:schemeClr val="accent1"/>
              </a:effectRef>
              <a:fontRef idx="minor">
                <a:schemeClr val="lt1"/>
              </a:fontRef>
            </p:style>
          </p:cxnSp>
          <p:sp>
            <p:nvSpPr>
              <p:cNvPr id="26" name="Rectangle: Rounded Corners 25">
                <a:extLst>
                  <a:ext uri="{FF2B5EF4-FFF2-40B4-BE49-F238E27FC236}">
                    <a16:creationId xmlns:a16="http://schemas.microsoft.com/office/drawing/2014/main" id="{32FA46DA-C526-EB5F-3C08-26C1B4BA60FE}"/>
                  </a:ext>
                </a:extLst>
              </p:cNvPr>
              <p:cNvSpPr/>
              <p:nvPr/>
            </p:nvSpPr>
            <p:spPr>
              <a:xfrm>
                <a:off x="679704" y="2025904"/>
                <a:ext cx="298450" cy="1143001"/>
              </a:xfrm>
              <a:prstGeom prst="roundRect">
                <a:avLst/>
              </a:prstGeom>
              <a:solidFill>
                <a:srgbClr val="B3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1C9FD0-BCE5-F501-2912-69B644DA2756}"/>
                  </a:ext>
                </a:extLst>
              </p:cNvPr>
              <p:cNvSpPr/>
              <p:nvPr/>
            </p:nvSpPr>
            <p:spPr>
              <a:xfrm>
                <a:off x="774954" y="2991104"/>
                <a:ext cx="82550" cy="8255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B205AFA-BFF2-DC84-9394-E6F575443588}"/>
                  </a:ext>
                </a:extLst>
              </p:cNvPr>
              <p:cNvCxnSpPr/>
              <p:nvPr/>
            </p:nvCxnSpPr>
            <p:spPr>
              <a:xfrm>
                <a:off x="819404" y="3118104"/>
                <a:ext cx="0" cy="2984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4BB9DB-0807-DD81-6B08-06B7C5A80688}"/>
                  </a:ext>
                </a:extLst>
              </p:cNvPr>
              <p:cNvSpPr txBox="1"/>
              <p:nvPr/>
            </p:nvSpPr>
            <p:spPr>
              <a:xfrm>
                <a:off x="1505204" y="3175254"/>
                <a:ext cx="566181" cy="276999"/>
              </a:xfrm>
              <a:prstGeom prst="rect">
                <a:avLst/>
              </a:prstGeom>
              <a:noFill/>
            </p:spPr>
            <p:txBody>
              <a:bodyPr wrap="none" rtlCol="0">
                <a:spAutoFit/>
              </a:bodyPr>
              <a:lstStyle/>
              <a:p>
                <a:r>
                  <a:rPr lang="en-US" sz="1200" dirty="0"/>
                  <a:t>12’ 6’’</a:t>
                </a:r>
              </a:p>
            </p:txBody>
          </p:sp>
          <p:cxnSp>
            <p:nvCxnSpPr>
              <p:cNvPr id="30" name="Straight Arrow Connector 29">
                <a:extLst>
                  <a:ext uri="{FF2B5EF4-FFF2-40B4-BE49-F238E27FC236}">
                    <a16:creationId xmlns:a16="http://schemas.microsoft.com/office/drawing/2014/main" id="{AEED5405-950C-9646-2813-65587B5915BB}"/>
                  </a:ext>
                </a:extLst>
              </p:cNvPr>
              <p:cNvCxnSpPr>
                <a:stCxn id="29" idx="3"/>
              </p:cNvCxnSpPr>
              <p:nvPr/>
            </p:nvCxnSpPr>
            <p:spPr>
              <a:xfrm>
                <a:off x="2071385" y="3313754"/>
                <a:ext cx="538719" cy="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DB837ED-1697-74DA-D9ED-7192920ADE39}"/>
                  </a:ext>
                </a:extLst>
              </p:cNvPr>
              <p:cNvCxnSpPr>
                <a:stCxn id="29" idx="1"/>
              </p:cNvCxnSpPr>
              <p:nvPr/>
            </p:nvCxnSpPr>
            <p:spPr>
              <a:xfrm flipH="1">
                <a:off x="813054" y="3313754"/>
                <a:ext cx="692150" cy="1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5D673D4B-3F88-88C2-3C27-BF4281711393}"/>
                  </a:ext>
                </a:extLst>
              </p:cNvPr>
              <p:cNvSpPr/>
              <p:nvPr/>
            </p:nvSpPr>
            <p:spPr>
              <a:xfrm>
                <a:off x="399570" y="1921329"/>
                <a:ext cx="860612" cy="69156"/>
              </a:xfrm>
              <a:prstGeom prst="round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CEF39F2A-1C15-32D8-8654-B7188D0A6708}"/>
                  </a:ext>
                </a:extLst>
              </p:cNvPr>
              <p:cNvSpPr/>
              <p:nvPr/>
            </p:nvSpPr>
            <p:spPr>
              <a:xfrm>
                <a:off x="2180985" y="1958149"/>
                <a:ext cx="860612" cy="69156"/>
              </a:xfrm>
              <a:prstGeom prst="round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9DB9EA58-CC1E-9131-8FBA-4F0B940EC807}"/>
                  </a:ext>
                </a:extLst>
              </p:cNvPr>
              <p:cNvGrpSpPr/>
              <p:nvPr/>
            </p:nvGrpSpPr>
            <p:grpSpPr>
              <a:xfrm>
                <a:off x="722820" y="2168272"/>
                <a:ext cx="203200" cy="730250"/>
                <a:chOff x="338618" y="2183640"/>
                <a:chExt cx="203200" cy="730250"/>
              </a:xfrm>
            </p:grpSpPr>
            <p:sp>
              <p:nvSpPr>
                <p:cNvPr id="40" name="Rectangle: Rounded Corners 39">
                  <a:extLst>
                    <a:ext uri="{FF2B5EF4-FFF2-40B4-BE49-F238E27FC236}">
                      <a16:creationId xmlns:a16="http://schemas.microsoft.com/office/drawing/2014/main" id="{96700E7D-5D23-D381-A7DF-1430F684E063}"/>
                    </a:ext>
                  </a:extLst>
                </p:cNvPr>
                <p:cNvSpPr/>
                <p:nvPr/>
              </p:nvSpPr>
              <p:spPr>
                <a:xfrm>
                  <a:off x="338618" y="2183640"/>
                  <a:ext cx="203200" cy="730250"/>
                </a:xfrm>
                <a:prstGeom prst="roundRect">
                  <a:avLst/>
                </a:prstGeom>
                <a:solidFill>
                  <a:srgbClr val="FFFF00">
                    <a:alpha val="65000"/>
                  </a:srgb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AEE35859-E729-2CD8-E9D4-9CA312928BD0}"/>
                    </a:ext>
                  </a:extLst>
                </p:cNvPr>
                <p:cNvGrpSpPr/>
                <p:nvPr/>
              </p:nvGrpSpPr>
              <p:grpSpPr>
                <a:xfrm>
                  <a:off x="365352" y="2431290"/>
                  <a:ext cx="155575" cy="206375"/>
                  <a:chOff x="800100" y="3409950"/>
                  <a:chExt cx="155575" cy="206375"/>
                </a:xfrm>
              </p:grpSpPr>
              <p:cxnSp>
                <p:nvCxnSpPr>
                  <p:cNvPr id="42" name="Straight Connector 41">
                    <a:extLst>
                      <a:ext uri="{FF2B5EF4-FFF2-40B4-BE49-F238E27FC236}">
                        <a16:creationId xmlns:a16="http://schemas.microsoft.com/office/drawing/2014/main" id="{C2B34906-4638-91C3-D939-DC609D0F505D}"/>
                      </a:ext>
                    </a:extLst>
                  </p:cNvPr>
                  <p:cNvCxnSpPr>
                    <a:cxnSpLocks/>
                  </p:cNvCxnSpPr>
                  <p:nvPr/>
                </p:nvCxnSpPr>
                <p:spPr>
                  <a:xfrm flipH="1">
                    <a:off x="800100" y="3409950"/>
                    <a:ext cx="142875" cy="10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EACD5AA-CF4D-479C-D27C-481E8D06A137}"/>
                      </a:ext>
                    </a:extLst>
                  </p:cNvPr>
                  <p:cNvCxnSpPr>
                    <a:cxnSpLocks/>
                  </p:cNvCxnSpPr>
                  <p:nvPr/>
                </p:nvCxnSpPr>
                <p:spPr>
                  <a:xfrm>
                    <a:off x="812800" y="3511550"/>
                    <a:ext cx="142875" cy="10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43713226-F4AD-5F78-1211-5D860B0D64C7}"/>
                  </a:ext>
                </a:extLst>
              </p:cNvPr>
              <p:cNvGrpSpPr/>
              <p:nvPr/>
            </p:nvGrpSpPr>
            <p:grpSpPr>
              <a:xfrm flipH="1">
                <a:off x="2519603" y="2166991"/>
                <a:ext cx="203200" cy="730250"/>
                <a:chOff x="338618" y="2183640"/>
                <a:chExt cx="203200" cy="730250"/>
              </a:xfrm>
            </p:grpSpPr>
            <p:sp>
              <p:nvSpPr>
                <p:cNvPr id="36" name="Rectangle: Rounded Corners 35">
                  <a:extLst>
                    <a:ext uri="{FF2B5EF4-FFF2-40B4-BE49-F238E27FC236}">
                      <a16:creationId xmlns:a16="http://schemas.microsoft.com/office/drawing/2014/main" id="{1E5632C7-6471-6BE8-563F-87B6C5F8408E}"/>
                    </a:ext>
                  </a:extLst>
                </p:cNvPr>
                <p:cNvSpPr/>
                <p:nvPr/>
              </p:nvSpPr>
              <p:spPr>
                <a:xfrm>
                  <a:off x="338618" y="2183640"/>
                  <a:ext cx="203200" cy="730250"/>
                </a:xfrm>
                <a:prstGeom prst="roundRect">
                  <a:avLst/>
                </a:prstGeom>
                <a:solidFill>
                  <a:srgbClr val="FFFF00">
                    <a:alpha val="65000"/>
                  </a:srgb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8164B5-1672-2032-8592-46F2DAB086B9}"/>
                    </a:ext>
                  </a:extLst>
                </p:cNvPr>
                <p:cNvGrpSpPr/>
                <p:nvPr/>
              </p:nvGrpSpPr>
              <p:grpSpPr>
                <a:xfrm>
                  <a:off x="365352" y="2431290"/>
                  <a:ext cx="155575" cy="206375"/>
                  <a:chOff x="800100" y="3409950"/>
                  <a:chExt cx="155575" cy="206375"/>
                </a:xfrm>
              </p:grpSpPr>
              <p:cxnSp>
                <p:nvCxnSpPr>
                  <p:cNvPr id="38" name="Straight Connector 37">
                    <a:extLst>
                      <a:ext uri="{FF2B5EF4-FFF2-40B4-BE49-F238E27FC236}">
                        <a16:creationId xmlns:a16="http://schemas.microsoft.com/office/drawing/2014/main" id="{73C312BC-BA1D-62EF-9ECC-AD40A93ECD9D}"/>
                      </a:ext>
                    </a:extLst>
                  </p:cNvPr>
                  <p:cNvCxnSpPr>
                    <a:cxnSpLocks/>
                  </p:cNvCxnSpPr>
                  <p:nvPr/>
                </p:nvCxnSpPr>
                <p:spPr>
                  <a:xfrm flipH="1">
                    <a:off x="800100" y="3409950"/>
                    <a:ext cx="142875" cy="10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C6327F-102B-65F1-C3FB-0684E7BC0EDD}"/>
                      </a:ext>
                    </a:extLst>
                  </p:cNvPr>
                  <p:cNvCxnSpPr>
                    <a:cxnSpLocks/>
                  </p:cNvCxnSpPr>
                  <p:nvPr/>
                </p:nvCxnSpPr>
                <p:spPr>
                  <a:xfrm>
                    <a:off x="812800" y="3511550"/>
                    <a:ext cx="142875" cy="10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12" name="Rectangle: Rounded Corners 11">
              <a:extLst>
                <a:ext uri="{FF2B5EF4-FFF2-40B4-BE49-F238E27FC236}">
                  <a16:creationId xmlns:a16="http://schemas.microsoft.com/office/drawing/2014/main" id="{09F55AAE-0414-C0B6-0C97-73D9DDD6F9D2}"/>
                </a:ext>
              </a:extLst>
            </p:cNvPr>
            <p:cNvSpPr/>
            <p:nvPr/>
          </p:nvSpPr>
          <p:spPr>
            <a:xfrm>
              <a:off x="1459761" y="3404634"/>
              <a:ext cx="762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08050F0-3C7F-AED5-9E09-1CB616C44D6D}"/>
                </a:ext>
              </a:extLst>
            </p:cNvPr>
            <p:cNvGrpSpPr/>
            <p:nvPr/>
          </p:nvGrpSpPr>
          <p:grpSpPr>
            <a:xfrm>
              <a:off x="1267786" y="3404634"/>
              <a:ext cx="230076" cy="286488"/>
              <a:chOff x="1274874" y="2724150"/>
              <a:chExt cx="230076" cy="286488"/>
            </a:xfrm>
          </p:grpSpPr>
          <p:cxnSp>
            <p:nvCxnSpPr>
              <p:cNvPr id="19" name="Straight Connector 18">
                <a:extLst>
                  <a:ext uri="{FF2B5EF4-FFF2-40B4-BE49-F238E27FC236}">
                    <a16:creationId xmlns:a16="http://schemas.microsoft.com/office/drawing/2014/main" id="{FC1750AA-67D3-2739-2B89-B708A5F2D8D2}"/>
                  </a:ext>
                </a:extLst>
              </p:cNvPr>
              <p:cNvCxnSpPr>
                <a:cxnSpLocks/>
              </p:cNvCxnSpPr>
              <p:nvPr/>
            </p:nvCxnSpPr>
            <p:spPr>
              <a:xfrm>
                <a:off x="1504950" y="2769338"/>
                <a:ext cx="0" cy="2413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224F41A-1136-BD54-81BE-D750E62D54C3}"/>
                  </a:ext>
                </a:extLst>
              </p:cNvPr>
              <p:cNvGrpSpPr/>
              <p:nvPr/>
            </p:nvGrpSpPr>
            <p:grpSpPr>
              <a:xfrm>
                <a:off x="1274874" y="2724150"/>
                <a:ext cx="76200" cy="279400"/>
                <a:chOff x="4203700" y="2743200"/>
                <a:chExt cx="76200" cy="279400"/>
              </a:xfrm>
            </p:grpSpPr>
            <p:sp>
              <p:nvSpPr>
                <p:cNvPr id="21" name="Rectangle: Rounded Corners 20">
                  <a:extLst>
                    <a:ext uri="{FF2B5EF4-FFF2-40B4-BE49-F238E27FC236}">
                      <a16:creationId xmlns:a16="http://schemas.microsoft.com/office/drawing/2014/main" id="{DFDAE7F0-B1B4-0038-B57E-47F94DA901BE}"/>
                    </a:ext>
                  </a:extLst>
                </p:cNvPr>
                <p:cNvSpPr/>
                <p:nvPr/>
              </p:nvSpPr>
              <p:spPr>
                <a:xfrm>
                  <a:off x="4203700" y="2743200"/>
                  <a:ext cx="762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76C9859-BD15-9590-6EA8-0D5E497DF821}"/>
                    </a:ext>
                  </a:extLst>
                </p:cNvPr>
                <p:cNvCxnSpPr>
                  <a:cxnSpLocks/>
                </p:cNvCxnSpPr>
                <p:nvPr/>
              </p:nvCxnSpPr>
              <p:spPr>
                <a:xfrm>
                  <a:off x="4241800" y="2781300"/>
                  <a:ext cx="0" cy="24130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78C09278-718B-1C23-0E00-464F90A20A47}"/>
                </a:ext>
              </a:extLst>
            </p:cNvPr>
            <p:cNvGrpSpPr/>
            <p:nvPr/>
          </p:nvGrpSpPr>
          <p:grpSpPr>
            <a:xfrm>
              <a:off x="3079750" y="3761264"/>
              <a:ext cx="234950" cy="45719"/>
              <a:chOff x="3079750" y="3016988"/>
              <a:chExt cx="234950" cy="45719"/>
            </a:xfrm>
          </p:grpSpPr>
          <p:sp>
            <p:nvSpPr>
              <p:cNvPr id="17" name="Rectangle: Rounded Corners 16">
                <a:extLst>
                  <a:ext uri="{FF2B5EF4-FFF2-40B4-BE49-F238E27FC236}">
                    <a16:creationId xmlns:a16="http://schemas.microsoft.com/office/drawing/2014/main" id="{AAF34A9B-A3B1-D4CC-1ECA-DFDF3D0DAB01}"/>
                  </a:ext>
                </a:extLst>
              </p:cNvPr>
              <p:cNvSpPr/>
              <p:nvPr/>
            </p:nvSpPr>
            <p:spPr>
              <a:xfrm>
                <a:off x="3079750" y="3016988"/>
                <a:ext cx="762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476EAA6-03CC-59CE-55FB-EB0B5153447B}"/>
                  </a:ext>
                </a:extLst>
              </p:cNvPr>
              <p:cNvSpPr/>
              <p:nvPr/>
            </p:nvSpPr>
            <p:spPr>
              <a:xfrm>
                <a:off x="3238500" y="3016988"/>
                <a:ext cx="762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Shape 15">
              <a:extLst>
                <a:ext uri="{FF2B5EF4-FFF2-40B4-BE49-F238E27FC236}">
                  <a16:creationId xmlns:a16="http://schemas.microsoft.com/office/drawing/2014/main" id="{8EED2224-27B5-A554-4B8D-1CDAB82AEDC0}"/>
                </a:ext>
              </a:extLst>
            </p:cNvPr>
            <p:cNvSpPr/>
            <p:nvPr/>
          </p:nvSpPr>
          <p:spPr>
            <a:xfrm>
              <a:off x="1200149" y="3105149"/>
              <a:ext cx="1015647" cy="1261341"/>
            </a:xfrm>
            <a:custGeom>
              <a:avLst/>
              <a:gdLst>
                <a:gd name="connsiteX0" fmla="*/ 0 w 1095834"/>
                <a:gd name="connsiteY0" fmla="*/ 0 h 1531142"/>
                <a:gd name="connsiteX1" fmla="*/ 14177 w 1095834"/>
                <a:gd name="connsiteY1" fmla="*/ 35442 h 1531142"/>
                <a:gd name="connsiteX2" fmla="*/ 28353 w 1095834"/>
                <a:gd name="connsiteY2" fmla="*/ 85060 h 1531142"/>
                <a:gd name="connsiteX3" fmla="*/ 42530 w 1095834"/>
                <a:gd name="connsiteY3" fmla="*/ 106325 h 1531142"/>
                <a:gd name="connsiteX4" fmla="*/ 99237 w 1095834"/>
                <a:gd name="connsiteY4" fmla="*/ 184298 h 1531142"/>
                <a:gd name="connsiteX5" fmla="*/ 113414 w 1095834"/>
                <a:gd name="connsiteY5" fmla="*/ 205563 h 1531142"/>
                <a:gd name="connsiteX6" fmla="*/ 255181 w 1095834"/>
                <a:gd name="connsiteY6" fmla="*/ 290623 h 1531142"/>
                <a:gd name="connsiteX7" fmla="*/ 304800 w 1095834"/>
                <a:gd name="connsiteY7" fmla="*/ 297711 h 1531142"/>
                <a:gd name="connsiteX8" fmla="*/ 354418 w 1095834"/>
                <a:gd name="connsiteY8" fmla="*/ 318977 h 1531142"/>
                <a:gd name="connsiteX9" fmla="*/ 439479 w 1095834"/>
                <a:gd name="connsiteY9" fmla="*/ 340242 h 1531142"/>
                <a:gd name="connsiteX10" fmla="*/ 467832 w 1095834"/>
                <a:gd name="connsiteY10" fmla="*/ 347330 h 1531142"/>
                <a:gd name="connsiteX11" fmla="*/ 581246 w 1095834"/>
                <a:gd name="connsiteY11" fmla="*/ 404037 h 1531142"/>
                <a:gd name="connsiteX12" fmla="*/ 659218 w 1095834"/>
                <a:gd name="connsiteY12" fmla="*/ 453656 h 1531142"/>
                <a:gd name="connsiteX13" fmla="*/ 701749 w 1095834"/>
                <a:gd name="connsiteY13" fmla="*/ 489098 h 1531142"/>
                <a:gd name="connsiteX14" fmla="*/ 765544 w 1095834"/>
                <a:gd name="connsiteY14" fmla="*/ 531628 h 1531142"/>
                <a:gd name="connsiteX15" fmla="*/ 843516 w 1095834"/>
                <a:gd name="connsiteY15" fmla="*/ 637953 h 1531142"/>
                <a:gd name="connsiteX16" fmla="*/ 886046 w 1095834"/>
                <a:gd name="connsiteY16" fmla="*/ 694660 h 1531142"/>
                <a:gd name="connsiteX17" fmla="*/ 935665 w 1095834"/>
                <a:gd name="connsiteY17" fmla="*/ 772632 h 1531142"/>
                <a:gd name="connsiteX18" fmla="*/ 978195 w 1095834"/>
                <a:gd name="connsiteY18" fmla="*/ 815163 h 1531142"/>
                <a:gd name="connsiteX19" fmla="*/ 1013637 w 1095834"/>
                <a:gd name="connsiteY19" fmla="*/ 900223 h 1531142"/>
                <a:gd name="connsiteX20" fmla="*/ 1070344 w 1095834"/>
                <a:gd name="connsiteY20" fmla="*/ 1063256 h 1531142"/>
                <a:gd name="connsiteX21" fmla="*/ 1077432 w 1095834"/>
                <a:gd name="connsiteY21" fmla="*/ 1134139 h 1531142"/>
                <a:gd name="connsiteX22" fmla="*/ 1077432 w 1095834"/>
                <a:gd name="connsiteY22" fmla="*/ 1360967 h 1531142"/>
                <a:gd name="connsiteX23" fmla="*/ 1041990 w 1095834"/>
                <a:gd name="connsiteY23" fmla="*/ 1403498 h 1531142"/>
                <a:gd name="connsiteX24" fmla="*/ 1006549 w 1095834"/>
                <a:gd name="connsiteY24" fmla="*/ 1410586 h 1531142"/>
                <a:gd name="connsiteX25" fmla="*/ 893135 w 1095834"/>
                <a:gd name="connsiteY25" fmla="*/ 1460204 h 1531142"/>
                <a:gd name="connsiteX26" fmla="*/ 786809 w 1095834"/>
                <a:gd name="connsiteY26" fmla="*/ 1474381 h 1531142"/>
                <a:gd name="connsiteX27" fmla="*/ 751367 w 1095834"/>
                <a:gd name="connsiteY27" fmla="*/ 1488558 h 1531142"/>
                <a:gd name="connsiteX28" fmla="*/ 687572 w 1095834"/>
                <a:gd name="connsiteY28" fmla="*/ 1495646 h 1531142"/>
                <a:gd name="connsiteX29" fmla="*/ 623777 w 1095834"/>
                <a:gd name="connsiteY29" fmla="*/ 1509823 h 1531142"/>
                <a:gd name="connsiteX30" fmla="*/ 567070 w 1095834"/>
                <a:gd name="connsiteY30" fmla="*/ 1524000 h 1531142"/>
                <a:gd name="connsiteX31" fmla="*/ 524539 w 1095834"/>
                <a:gd name="connsiteY31" fmla="*/ 1531088 h 15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5834" h="1531142">
                  <a:moveTo>
                    <a:pt x="0" y="0"/>
                  </a:moveTo>
                  <a:cubicBezTo>
                    <a:pt x="4726" y="11814"/>
                    <a:pt x="10153" y="23371"/>
                    <a:pt x="14177" y="35442"/>
                  </a:cubicBezTo>
                  <a:cubicBezTo>
                    <a:pt x="19616" y="51760"/>
                    <a:pt x="21965" y="69089"/>
                    <a:pt x="28353" y="85060"/>
                  </a:cubicBezTo>
                  <a:cubicBezTo>
                    <a:pt x="31517" y="92970"/>
                    <a:pt x="37804" y="99237"/>
                    <a:pt x="42530" y="106325"/>
                  </a:cubicBezTo>
                  <a:cubicBezTo>
                    <a:pt x="58284" y="153592"/>
                    <a:pt x="42263" y="114664"/>
                    <a:pt x="99237" y="184298"/>
                  </a:cubicBezTo>
                  <a:cubicBezTo>
                    <a:pt x="104632" y="190891"/>
                    <a:pt x="107082" y="199864"/>
                    <a:pt x="113414" y="205563"/>
                  </a:cubicBezTo>
                  <a:cubicBezTo>
                    <a:pt x="141886" y="231188"/>
                    <a:pt x="220893" y="285725"/>
                    <a:pt x="255181" y="290623"/>
                  </a:cubicBezTo>
                  <a:lnTo>
                    <a:pt x="304800" y="297711"/>
                  </a:lnTo>
                  <a:cubicBezTo>
                    <a:pt x="321339" y="304800"/>
                    <a:pt x="337259" y="313558"/>
                    <a:pt x="354418" y="318977"/>
                  </a:cubicBezTo>
                  <a:cubicBezTo>
                    <a:pt x="382288" y="327778"/>
                    <a:pt x="411125" y="333154"/>
                    <a:pt x="439479" y="340242"/>
                  </a:cubicBezTo>
                  <a:cubicBezTo>
                    <a:pt x="448930" y="342605"/>
                    <a:pt x="458787" y="343712"/>
                    <a:pt x="467832" y="347330"/>
                  </a:cubicBezTo>
                  <a:cubicBezTo>
                    <a:pt x="521639" y="368853"/>
                    <a:pt x="513330" y="363905"/>
                    <a:pt x="581246" y="404037"/>
                  </a:cubicBezTo>
                  <a:cubicBezTo>
                    <a:pt x="607769" y="419709"/>
                    <a:pt x="635551" y="433934"/>
                    <a:pt x="659218" y="453656"/>
                  </a:cubicBezTo>
                  <a:cubicBezTo>
                    <a:pt x="673395" y="465470"/>
                    <a:pt x="686867" y="478185"/>
                    <a:pt x="701749" y="489098"/>
                  </a:cubicBezTo>
                  <a:cubicBezTo>
                    <a:pt x="722359" y="504212"/>
                    <a:pt x="746899" y="514148"/>
                    <a:pt x="765544" y="531628"/>
                  </a:cubicBezTo>
                  <a:cubicBezTo>
                    <a:pt x="795195" y="559426"/>
                    <a:pt x="819464" y="604280"/>
                    <a:pt x="843516" y="637953"/>
                  </a:cubicBezTo>
                  <a:cubicBezTo>
                    <a:pt x="857249" y="657180"/>
                    <a:pt x="872940" y="675000"/>
                    <a:pt x="886046" y="694660"/>
                  </a:cubicBezTo>
                  <a:cubicBezTo>
                    <a:pt x="912133" y="733790"/>
                    <a:pt x="908011" y="741905"/>
                    <a:pt x="935665" y="772632"/>
                  </a:cubicBezTo>
                  <a:cubicBezTo>
                    <a:pt x="949077" y="787534"/>
                    <a:pt x="964018" y="800986"/>
                    <a:pt x="978195" y="815163"/>
                  </a:cubicBezTo>
                  <a:cubicBezTo>
                    <a:pt x="990009" y="843516"/>
                    <a:pt x="1003546" y="871212"/>
                    <a:pt x="1013637" y="900223"/>
                  </a:cubicBezTo>
                  <a:lnTo>
                    <a:pt x="1070344" y="1063256"/>
                  </a:lnTo>
                  <a:cubicBezTo>
                    <a:pt x="1072707" y="1086884"/>
                    <a:pt x="1074074" y="1110632"/>
                    <a:pt x="1077432" y="1134139"/>
                  </a:cubicBezTo>
                  <a:cubicBezTo>
                    <a:pt x="1091925" y="1235592"/>
                    <a:pt x="1110340" y="1234036"/>
                    <a:pt x="1077432" y="1360967"/>
                  </a:cubicBezTo>
                  <a:cubicBezTo>
                    <a:pt x="1072801" y="1378831"/>
                    <a:pt x="1057108" y="1392915"/>
                    <a:pt x="1041990" y="1403498"/>
                  </a:cubicBezTo>
                  <a:cubicBezTo>
                    <a:pt x="1032120" y="1410407"/>
                    <a:pt x="1018363" y="1408223"/>
                    <a:pt x="1006549" y="1410586"/>
                  </a:cubicBezTo>
                  <a:cubicBezTo>
                    <a:pt x="967812" y="1429955"/>
                    <a:pt x="934981" y="1450547"/>
                    <a:pt x="893135" y="1460204"/>
                  </a:cubicBezTo>
                  <a:cubicBezTo>
                    <a:pt x="881563" y="1462874"/>
                    <a:pt x="795214" y="1473330"/>
                    <a:pt x="786809" y="1474381"/>
                  </a:cubicBezTo>
                  <a:cubicBezTo>
                    <a:pt x="774995" y="1479107"/>
                    <a:pt x="763809" y="1485892"/>
                    <a:pt x="751367" y="1488558"/>
                  </a:cubicBezTo>
                  <a:cubicBezTo>
                    <a:pt x="730446" y="1493041"/>
                    <a:pt x="708677" y="1492129"/>
                    <a:pt x="687572" y="1495646"/>
                  </a:cubicBezTo>
                  <a:cubicBezTo>
                    <a:pt x="666085" y="1499227"/>
                    <a:pt x="644982" y="1504834"/>
                    <a:pt x="623777" y="1509823"/>
                  </a:cubicBezTo>
                  <a:cubicBezTo>
                    <a:pt x="604811" y="1514286"/>
                    <a:pt x="585972" y="1519274"/>
                    <a:pt x="567070" y="1524000"/>
                  </a:cubicBezTo>
                  <a:cubicBezTo>
                    <a:pt x="534133" y="1532234"/>
                    <a:pt x="548457" y="1531088"/>
                    <a:pt x="524539" y="1531088"/>
                  </a:cubicBezTo>
                </a:path>
              </a:pathLst>
            </a:custGeom>
            <a:noFill/>
            <a:ln>
              <a:solidFill>
                <a:srgbClr val="FF0000"/>
              </a:solidFill>
              <a:prstDash val="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AA8283D-6AEE-6946-03A2-43273C28E6A3}"/>
              </a:ext>
            </a:extLst>
          </p:cNvPr>
          <p:cNvSpPr txBox="1"/>
          <p:nvPr/>
        </p:nvSpPr>
        <p:spPr>
          <a:xfrm>
            <a:off x="1990725" y="352425"/>
            <a:ext cx="385042" cy="307777"/>
          </a:xfrm>
          <a:prstGeom prst="rect">
            <a:avLst/>
          </a:prstGeom>
          <a:noFill/>
        </p:spPr>
        <p:txBody>
          <a:bodyPr wrap="none" rtlCol="0">
            <a:spAutoFit/>
          </a:bodyPr>
          <a:lstStyle/>
          <a:p>
            <a:r>
              <a:rPr lang="en-US" sz="1400" dirty="0"/>
              <a:t>-3-</a:t>
            </a:r>
          </a:p>
        </p:txBody>
      </p:sp>
      <p:sp>
        <p:nvSpPr>
          <p:cNvPr id="3" name="TextBox 2">
            <a:extLst>
              <a:ext uri="{FF2B5EF4-FFF2-40B4-BE49-F238E27FC236}">
                <a16:creationId xmlns:a16="http://schemas.microsoft.com/office/drawing/2014/main" id="{77051AA5-3121-C45B-F2C6-0C845E785ACE}"/>
              </a:ext>
            </a:extLst>
          </p:cNvPr>
          <p:cNvSpPr txBox="1"/>
          <p:nvPr/>
        </p:nvSpPr>
        <p:spPr>
          <a:xfrm>
            <a:off x="6648450" y="390525"/>
            <a:ext cx="385042" cy="307777"/>
          </a:xfrm>
          <a:prstGeom prst="rect">
            <a:avLst/>
          </a:prstGeom>
          <a:noFill/>
        </p:spPr>
        <p:txBody>
          <a:bodyPr wrap="none" rtlCol="0">
            <a:spAutoFit/>
          </a:bodyPr>
          <a:lstStyle/>
          <a:p>
            <a:r>
              <a:rPr lang="en-US" sz="1400" dirty="0"/>
              <a:t>-4-</a:t>
            </a:r>
          </a:p>
        </p:txBody>
      </p:sp>
    </p:spTree>
    <p:extLst>
      <p:ext uri="{BB962C8B-B14F-4D97-AF65-F5344CB8AC3E}">
        <p14:creationId xmlns:p14="http://schemas.microsoft.com/office/powerpoint/2010/main" val="425213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8585E-5733-F4A6-69CF-37AFFFF1B6B3}"/>
              </a:ext>
            </a:extLst>
          </p:cNvPr>
          <p:cNvGrpSpPr/>
          <p:nvPr/>
        </p:nvGrpSpPr>
        <p:grpSpPr>
          <a:xfrm>
            <a:off x="155734" y="1214819"/>
            <a:ext cx="4349591" cy="5403058"/>
            <a:chOff x="4794409" y="1262444"/>
            <a:chExt cx="4349591" cy="5403058"/>
          </a:xfrm>
        </p:grpSpPr>
        <p:sp>
          <p:nvSpPr>
            <p:cNvPr id="7" name="Oval 6">
              <a:extLst>
                <a:ext uri="{FF2B5EF4-FFF2-40B4-BE49-F238E27FC236}">
                  <a16:creationId xmlns:a16="http://schemas.microsoft.com/office/drawing/2014/main" id="{449F8F79-ED1B-0057-01D2-B3C47FF71A5C}"/>
                </a:ext>
              </a:extLst>
            </p:cNvPr>
            <p:cNvSpPr/>
            <p:nvPr/>
          </p:nvSpPr>
          <p:spPr>
            <a:xfrm>
              <a:off x="4794409" y="1391317"/>
              <a:ext cx="221456" cy="221456"/>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a:t>
              </a:r>
            </a:p>
          </p:txBody>
        </p:sp>
        <p:sp>
          <p:nvSpPr>
            <p:cNvPr id="14" name="TextBox 13">
              <a:extLst>
                <a:ext uri="{FF2B5EF4-FFF2-40B4-BE49-F238E27FC236}">
                  <a16:creationId xmlns:a16="http://schemas.microsoft.com/office/drawing/2014/main" id="{21F6C62E-CCC1-6605-EB75-3540F3050EE1}"/>
                </a:ext>
              </a:extLst>
            </p:cNvPr>
            <p:cNvSpPr txBox="1"/>
            <p:nvPr/>
          </p:nvSpPr>
          <p:spPr>
            <a:xfrm>
              <a:off x="5334000" y="1262444"/>
              <a:ext cx="3810000" cy="1823656"/>
            </a:xfrm>
            <a:prstGeom prst="rect">
              <a:avLst/>
            </a:prstGeom>
            <a:noFill/>
          </p:spPr>
          <p:txBody>
            <a:bodyPr wrap="square" rtlCol="0">
              <a:noAutofit/>
            </a:bodyPr>
            <a:lstStyle>
              <a:defPPr>
                <a:defRPr lang="en-US"/>
              </a:defPPr>
              <a:lvl1pPr>
                <a:defRPr sz="1200"/>
              </a:lvl1pPr>
            </a:lstStyle>
            <a:p>
              <a:r>
                <a:rPr lang="en-US" b="1" dirty="0"/>
                <a:t>** Two people Required:</a:t>
              </a:r>
            </a:p>
            <a:p>
              <a:r>
                <a:rPr lang="en-US" dirty="0"/>
                <a:t>Install 2” diameter orange vertical posts into </a:t>
              </a:r>
              <a:r>
                <a:rPr lang="en-US" b="1" dirty="0"/>
                <a:t>V’s with Black “end cap” down.</a:t>
              </a:r>
              <a:r>
                <a:rPr lang="en-US" dirty="0"/>
                <a:t> </a:t>
              </a:r>
            </a:p>
            <a:p>
              <a:r>
                <a:rPr lang="en-US" dirty="0"/>
                <a:t>- While one person lowers the post the other can wiggle the U-Bolts so it slides thru to the base.</a:t>
              </a:r>
            </a:p>
            <a:p>
              <a:r>
                <a:rPr lang="en-US" dirty="0"/>
                <a:t>- Turn U-Bolt nuts by hand so the two vertical poles can be rotated to align the </a:t>
              </a:r>
              <a:r>
                <a:rPr lang="en-US" b="1" dirty="0">
                  <a:solidFill>
                    <a:srgbClr val="FFFF00"/>
                  </a:solidFill>
                  <a:highlight>
                    <a:srgbClr val="808080"/>
                  </a:highlight>
                </a:rPr>
                <a:t>“Latch Pin hole” </a:t>
              </a:r>
              <a:r>
                <a:rPr lang="en-US" dirty="0"/>
                <a:t>with Arch tubing hole.</a:t>
              </a:r>
            </a:p>
          </p:txBody>
        </p:sp>
        <p:sp>
          <p:nvSpPr>
            <p:cNvPr id="289" name="Rectangle: Rounded Corners 288">
              <a:extLst>
                <a:ext uri="{FF2B5EF4-FFF2-40B4-BE49-F238E27FC236}">
                  <a16:creationId xmlns:a16="http://schemas.microsoft.com/office/drawing/2014/main" id="{0C36C274-FA26-1530-1739-E3097F52FD2D}"/>
                </a:ext>
              </a:extLst>
            </p:cNvPr>
            <p:cNvSpPr/>
            <p:nvPr/>
          </p:nvSpPr>
          <p:spPr>
            <a:xfrm flipV="1">
              <a:off x="5686672" y="4538610"/>
              <a:ext cx="97217" cy="51914"/>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Rounded Corners 290">
              <a:extLst>
                <a:ext uri="{FF2B5EF4-FFF2-40B4-BE49-F238E27FC236}">
                  <a16:creationId xmlns:a16="http://schemas.microsoft.com/office/drawing/2014/main" id="{A354D874-FF41-4A3E-FB39-7DD3364E839D}"/>
                </a:ext>
              </a:extLst>
            </p:cNvPr>
            <p:cNvSpPr/>
            <p:nvPr/>
          </p:nvSpPr>
          <p:spPr>
            <a:xfrm>
              <a:off x="5643087" y="4599602"/>
              <a:ext cx="232453" cy="165840"/>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Rounded Corners 294">
              <a:extLst>
                <a:ext uri="{FF2B5EF4-FFF2-40B4-BE49-F238E27FC236}">
                  <a16:creationId xmlns:a16="http://schemas.microsoft.com/office/drawing/2014/main" id="{24C52BA4-59D6-A41F-752A-B7B44BC47C3A}"/>
                </a:ext>
              </a:extLst>
            </p:cNvPr>
            <p:cNvSpPr/>
            <p:nvPr/>
          </p:nvSpPr>
          <p:spPr>
            <a:xfrm>
              <a:off x="5701201" y="2796988"/>
              <a:ext cx="79906" cy="1773772"/>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425D6F0F-8E92-990E-749F-5AA53BA3F5EF}"/>
                </a:ext>
              </a:extLst>
            </p:cNvPr>
            <p:cNvSpPr/>
            <p:nvPr/>
          </p:nvSpPr>
          <p:spPr>
            <a:xfrm>
              <a:off x="5650351" y="4029976"/>
              <a:ext cx="87170" cy="5696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298">
              <a:extLst>
                <a:ext uri="{FF2B5EF4-FFF2-40B4-BE49-F238E27FC236}">
                  <a16:creationId xmlns:a16="http://schemas.microsoft.com/office/drawing/2014/main" id="{C7D12728-3C71-4015-278D-D5C871D60760}"/>
                </a:ext>
              </a:extLst>
            </p:cNvPr>
            <p:cNvGrpSpPr/>
            <p:nvPr/>
          </p:nvGrpSpPr>
          <p:grpSpPr>
            <a:xfrm>
              <a:off x="5523227" y="4079810"/>
              <a:ext cx="189446" cy="393215"/>
              <a:chOff x="4190405" y="3816350"/>
              <a:chExt cx="128500" cy="342900"/>
            </a:xfrm>
          </p:grpSpPr>
          <p:sp>
            <p:nvSpPr>
              <p:cNvPr id="300" name="Rectangle 299">
                <a:extLst>
                  <a:ext uri="{FF2B5EF4-FFF2-40B4-BE49-F238E27FC236}">
                    <a16:creationId xmlns:a16="http://schemas.microsoft.com/office/drawing/2014/main" id="{23B0A5CF-371B-3D43-1878-E40CE146D8F8}"/>
                  </a:ext>
                </a:extLst>
              </p:cNvPr>
              <p:cNvSpPr/>
              <p:nvPr/>
            </p:nvSpPr>
            <p:spPr>
              <a:xfrm>
                <a:off x="4191905" y="3816350"/>
                <a:ext cx="127000" cy="63500"/>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2CB2A7DB-CE89-E79C-ABBF-144C24A4FF23}"/>
                  </a:ext>
                </a:extLst>
              </p:cNvPr>
              <p:cNvSpPr/>
              <p:nvPr/>
            </p:nvSpPr>
            <p:spPr>
              <a:xfrm>
                <a:off x="4190405" y="4095750"/>
                <a:ext cx="127000" cy="63500"/>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1070">
              <a:extLst>
                <a:ext uri="{FF2B5EF4-FFF2-40B4-BE49-F238E27FC236}">
                  <a16:creationId xmlns:a16="http://schemas.microsoft.com/office/drawing/2014/main" id="{73917E02-250C-38E0-6DDD-F3B56B42E894}"/>
                </a:ext>
              </a:extLst>
            </p:cNvPr>
            <p:cNvGrpSpPr/>
            <p:nvPr/>
          </p:nvGrpSpPr>
          <p:grpSpPr>
            <a:xfrm>
              <a:off x="5441611" y="4397496"/>
              <a:ext cx="52301" cy="92205"/>
              <a:chOff x="5221872" y="4383319"/>
              <a:chExt cx="52301" cy="92205"/>
            </a:xfrm>
          </p:grpSpPr>
          <p:sp>
            <p:nvSpPr>
              <p:cNvPr id="1024" name="Rectangle: Rounded Corners 1023">
                <a:extLst>
                  <a:ext uri="{FF2B5EF4-FFF2-40B4-BE49-F238E27FC236}">
                    <a16:creationId xmlns:a16="http://schemas.microsoft.com/office/drawing/2014/main" id="{C12278EE-899E-0335-E501-FEB5D0336884}"/>
                  </a:ext>
                </a:extLst>
              </p:cNvPr>
              <p:cNvSpPr/>
              <p:nvPr/>
            </p:nvSpPr>
            <p:spPr>
              <a:xfrm>
                <a:off x="5221872" y="4383319"/>
                <a:ext cx="52301" cy="92205"/>
              </a:xfrm>
              <a:prstGeom prst="roundRect">
                <a:avLst/>
              </a:prstGeom>
              <a:solidFill>
                <a:srgbClr val="5BD4FF"/>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7" name="Straight Connector 1026">
                <a:extLst>
                  <a:ext uri="{FF2B5EF4-FFF2-40B4-BE49-F238E27FC236}">
                    <a16:creationId xmlns:a16="http://schemas.microsoft.com/office/drawing/2014/main" id="{F8A78139-7498-6F51-7741-58C4C8C4C393}"/>
                  </a:ext>
                </a:extLst>
              </p:cNvPr>
              <p:cNvCxnSpPr/>
              <p:nvPr/>
            </p:nvCxnSpPr>
            <p:spPr>
              <a:xfrm>
                <a:off x="5228845" y="4409663"/>
                <a:ext cx="400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DB63FD82-7FDB-0B62-8906-528253AD025A}"/>
                  </a:ext>
                </a:extLst>
              </p:cNvPr>
              <p:cNvCxnSpPr/>
              <p:nvPr/>
            </p:nvCxnSpPr>
            <p:spPr>
              <a:xfrm>
                <a:off x="5229136" y="4452034"/>
                <a:ext cx="400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0" name="Group 1029">
              <a:extLst>
                <a:ext uri="{FF2B5EF4-FFF2-40B4-BE49-F238E27FC236}">
                  <a16:creationId xmlns:a16="http://schemas.microsoft.com/office/drawing/2014/main" id="{135A7B9F-BB28-17D1-28AC-C2BD049C79DA}"/>
                </a:ext>
              </a:extLst>
            </p:cNvPr>
            <p:cNvGrpSpPr/>
            <p:nvPr/>
          </p:nvGrpSpPr>
          <p:grpSpPr>
            <a:xfrm>
              <a:off x="5437110" y="4071109"/>
              <a:ext cx="59511" cy="92205"/>
              <a:chOff x="4278879" y="2096279"/>
              <a:chExt cx="120515" cy="247135"/>
            </a:xfrm>
          </p:grpSpPr>
          <p:sp>
            <p:nvSpPr>
              <p:cNvPr id="1031" name="Rectangle: Rounded Corners 1030">
                <a:extLst>
                  <a:ext uri="{FF2B5EF4-FFF2-40B4-BE49-F238E27FC236}">
                    <a16:creationId xmlns:a16="http://schemas.microsoft.com/office/drawing/2014/main" id="{0AF9305D-6038-4DEE-9B2C-97E51B551533}"/>
                  </a:ext>
                </a:extLst>
              </p:cNvPr>
              <p:cNvSpPr/>
              <p:nvPr/>
            </p:nvSpPr>
            <p:spPr>
              <a:xfrm>
                <a:off x="4293482" y="2096279"/>
                <a:ext cx="105912" cy="247135"/>
              </a:xfrm>
              <a:prstGeom prst="roundRect">
                <a:avLst/>
              </a:prstGeom>
              <a:solidFill>
                <a:srgbClr val="5BD4FF"/>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2" name="Straight Connector 1031">
                <a:extLst>
                  <a:ext uri="{FF2B5EF4-FFF2-40B4-BE49-F238E27FC236}">
                    <a16:creationId xmlns:a16="http://schemas.microsoft.com/office/drawing/2014/main" id="{CC9277EA-AE7D-CD03-7D9F-7F228A26A687}"/>
                  </a:ext>
                </a:extLst>
              </p:cNvPr>
              <p:cNvCxnSpPr/>
              <p:nvPr/>
            </p:nvCxnSpPr>
            <p:spPr>
              <a:xfrm>
                <a:off x="4278879" y="2128892"/>
                <a:ext cx="8120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845D92D8-ED79-3710-4983-8B9C5C92CBF0}"/>
                  </a:ext>
                </a:extLst>
              </p:cNvPr>
              <p:cNvCxnSpPr/>
              <p:nvPr/>
            </p:nvCxnSpPr>
            <p:spPr>
              <a:xfrm>
                <a:off x="4293827" y="2242458"/>
                <a:ext cx="8120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0" name="Oval 1059">
              <a:extLst>
                <a:ext uri="{FF2B5EF4-FFF2-40B4-BE49-F238E27FC236}">
                  <a16:creationId xmlns:a16="http://schemas.microsoft.com/office/drawing/2014/main" id="{A2D309F4-EF16-B5CC-7061-7660F278E2C7}"/>
                </a:ext>
              </a:extLst>
            </p:cNvPr>
            <p:cNvSpPr/>
            <p:nvPr/>
          </p:nvSpPr>
          <p:spPr>
            <a:xfrm flipV="1">
              <a:off x="5710671" y="2878491"/>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42E3DC84-FCDE-FD42-7BE8-84EDEB61F720}"/>
                </a:ext>
              </a:extLst>
            </p:cNvPr>
            <p:cNvSpPr/>
            <p:nvPr/>
          </p:nvSpPr>
          <p:spPr>
            <a:xfrm flipV="1">
              <a:off x="7629783" y="4552393"/>
              <a:ext cx="97217" cy="51914"/>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Rounded Corners 289">
              <a:extLst>
                <a:ext uri="{FF2B5EF4-FFF2-40B4-BE49-F238E27FC236}">
                  <a16:creationId xmlns:a16="http://schemas.microsoft.com/office/drawing/2014/main" id="{DC108AAF-4340-9110-7A89-9209AE031D1F}"/>
                </a:ext>
              </a:extLst>
            </p:cNvPr>
            <p:cNvSpPr/>
            <p:nvPr/>
          </p:nvSpPr>
          <p:spPr>
            <a:xfrm>
              <a:off x="7565050" y="4606174"/>
              <a:ext cx="232453" cy="165840"/>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Rounded Corners 291">
              <a:extLst>
                <a:ext uri="{FF2B5EF4-FFF2-40B4-BE49-F238E27FC236}">
                  <a16:creationId xmlns:a16="http://schemas.microsoft.com/office/drawing/2014/main" id="{63FB8B80-E0C9-2D51-D856-7321C4253AF6}"/>
                </a:ext>
              </a:extLst>
            </p:cNvPr>
            <p:cNvSpPr/>
            <p:nvPr/>
          </p:nvSpPr>
          <p:spPr>
            <a:xfrm>
              <a:off x="7643670" y="2802920"/>
              <a:ext cx="84041" cy="1773771"/>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a:extLst>
                <a:ext uri="{FF2B5EF4-FFF2-40B4-BE49-F238E27FC236}">
                  <a16:creationId xmlns:a16="http://schemas.microsoft.com/office/drawing/2014/main" id="{DA208A0D-A91F-486F-8CB0-3983BBEC71E6}"/>
                </a:ext>
              </a:extLst>
            </p:cNvPr>
            <p:cNvSpPr/>
            <p:nvPr/>
          </p:nvSpPr>
          <p:spPr>
            <a:xfrm>
              <a:off x="7693691" y="4029337"/>
              <a:ext cx="87170" cy="5696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8" name="Group 297">
              <a:extLst>
                <a:ext uri="{FF2B5EF4-FFF2-40B4-BE49-F238E27FC236}">
                  <a16:creationId xmlns:a16="http://schemas.microsoft.com/office/drawing/2014/main" id="{DB6A3E03-BF39-4CDD-88F9-F2350E32F746}"/>
                </a:ext>
              </a:extLst>
            </p:cNvPr>
            <p:cNvGrpSpPr/>
            <p:nvPr/>
          </p:nvGrpSpPr>
          <p:grpSpPr>
            <a:xfrm>
              <a:off x="7652909" y="4101442"/>
              <a:ext cx="192754" cy="389365"/>
              <a:chOff x="4089400" y="3816350"/>
              <a:chExt cx="133350" cy="342900"/>
            </a:xfrm>
          </p:grpSpPr>
          <p:sp>
            <p:nvSpPr>
              <p:cNvPr id="296" name="Rectangle 295">
                <a:extLst>
                  <a:ext uri="{FF2B5EF4-FFF2-40B4-BE49-F238E27FC236}">
                    <a16:creationId xmlns:a16="http://schemas.microsoft.com/office/drawing/2014/main" id="{B4C92F93-CE0D-02DA-9C42-B3F3E39DB866}"/>
                  </a:ext>
                </a:extLst>
              </p:cNvPr>
              <p:cNvSpPr/>
              <p:nvPr/>
            </p:nvSpPr>
            <p:spPr>
              <a:xfrm>
                <a:off x="4095750" y="3816350"/>
                <a:ext cx="127000" cy="63500"/>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F1592CF7-6F7A-4BF0-5543-951DE38B7E35}"/>
                  </a:ext>
                </a:extLst>
              </p:cNvPr>
              <p:cNvSpPr/>
              <p:nvPr/>
            </p:nvSpPr>
            <p:spPr>
              <a:xfrm>
                <a:off x="4089400" y="4095750"/>
                <a:ext cx="127000" cy="63500"/>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071">
              <a:extLst>
                <a:ext uri="{FF2B5EF4-FFF2-40B4-BE49-F238E27FC236}">
                  <a16:creationId xmlns:a16="http://schemas.microsoft.com/office/drawing/2014/main" id="{FC74E170-6952-7FF3-5E26-3249B674FADA}"/>
                </a:ext>
              </a:extLst>
            </p:cNvPr>
            <p:cNvGrpSpPr/>
            <p:nvPr/>
          </p:nvGrpSpPr>
          <p:grpSpPr>
            <a:xfrm>
              <a:off x="7859849" y="4079996"/>
              <a:ext cx="56715" cy="418592"/>
              <a:chOff x="7930730" y="4094172"/>
              <a:chExt cx="56715" cy="418592"/>
            </a:xfrm>
          </p:grpSpPr>
          <p:grpSp>
            <p:nvGrpSpPr>
              <p:cNvPr id="1034" name="Group 1033">
                <a:extLst>
                  <a:ext uri="{FF2B5EF4-FFF2-40B4-BE49-F238E27FC236}">
                    <a16:creationId xmlns:a16="http://schemas.microsoft.com/office/drawing/2014/main" id="{E8A24925-AB81-7FB6-7686-658C6375644E}"/>
                  </a:ext>
                </a:extLst>
              </p:cNvPr>
              <p:cNvGrpSpPr/>
              <p:nvPr/>
            </p:nvGrpSpPr>
            <p:grpSpPr>
              <a:xfrm>
                <a:off x="7935144" y="4420559"/>
                <a:ext cx="52301" cy="92205"/>
                <a:chOff x="3834125" y="2058283"/>
                <a:chExt cx="105915" cy="247135"/>
              </a:xfrm>
            </p:grpSpPr>
            <p:sp>
              <p:nvSpPr>
                <p:cNvPr id="1035" name="Rectangle: Rounded Corners 1034">
                  <a:extLst>
                    <a:ext uri="{FF2B5EF4-FFF2-40B4-BE49-F238E27FC236}">
                      <a16:creationId xmlns:a16="http://schemas.microsoft.com/office/drawing/2014/main" id="{12C6AB87-59B6-0819-3319-887D4B02BA12}"/>
                    </a:ext>
                  </a:extLst>
                </p:cNvPr>
                <p:cNvSpPr/>
                <p:nvPr/>
              </p:nvSpPr>
              <p:spPr>
                <a:xfrm>
                  <a:off x="3834125" y="2058283"/>
                  <a:ext cx="105915" cy="247135"/>
                </a:xfrm>
                <a:prstGeom prst="roundRect">
                  <a:avLst/>
                </a:prstGeom>
                <a:solidFill>
                  <a:srgbClr val="5BD4FF"/>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6" name="Straight Connector 1035">
                  <a:extLst>
                    <a:ext uri="{FF2B5EF4-FFF2-40B4-BE49-F238E27FC236}">
                      <a16:creationId xmlns:a16="http://schemas.microsoft.com/office/drawing/2014/main" id="{BC27D9CC-0589-F23C-9EC5-2B6443DF9949}"/>
                    </a:ext>
                  </a:extLst>
                </p:cNvPr>
                <p:cNvCxnSpPr/>
                <p:nvPr/>
              </p:nvCxnSpPr>
              <p:spPr>
                <a:xfrm>
                  <a:off x="3848246" y="2128893"/>
                  <a:ext cx="812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1E9ABD2E-F2DD-3586-6192-B2C02E1BFA50}"/>
                    </a:ext>
                  </a:extLst>
                </p:cNvPr>
                <p:cNvCxnSpPr/>
                <p:nvPr/>
              </p:nvCxnSpPr>
              <p:spPr>
                <a:xfrm>
                  <a:off x="3848836" y="2242457"/>
                  <a:ext cx="812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8" name="Group 1037">
                <a:extLst>
                  <a:ext uri="{FF2B5EF4-FFF2-40B4-BE49-F238E27FC236}">
                    <a16:creationId xmlns:a16="http://schemas.microsoft.com/office/drawing/2014/main" id="{8AC3D038-53BC-2C18-CD92-F1B52701BA30}"/>
                  </a:ext>
                </a:extLst>
              </p:cNvPr>
              <p:cNvGrpSpPr/>
              <p:nvPr/>
            </p:nvGrpSpPr>
            <p:grpSpPr>
              <a:xfrm>
                <a:off x="7930730" y="4094172"/>
                <a:ext cx="52301" cy="92205"/>
                <a:chOff x="3834125" y="2058283"/>
                <a:chExt cx="105915" cy="247135"/>
              </a:xfrm>
            </p:grpSpPr>
            <p:sp>
              <p:nvSpPr>
                <p:cNvPr id="1039" name="Rectangle: Rounded Corners 1038">
                  <a:extLst>
                    <a:ext uri="{FF2B5EF4-FFF2-40B4-BE49-F238E27FC236}">
                      <a16:creationId xmlns:a16="http://schemas.microsoft.com/office/drawing/2014/main" id="{BE878844-3CAC-75C0-9674-43591E2529D2}"/>
                    </a:ext>
                  </a:extLst>
                </p:cNvPr>
                <p:cNvSpPr/>
                <p:nvPr/>
              </p:nvSpPr>
              <p:spPr>
                <a:xfrm>
                  <a:off x="3834125" y="2058283"/>
                  <a:ext cx="105915" cy="247135"/>
                </a:xfrm>
                <a:prstGeom prst="roundRect">
                  <a:avLst/>
                </a:prstGeom>
                <a:solidFill>
                  <a:srgbClr val="5BD4FF"/>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0" name="Straight Connector 1039">
                  <a:extLst>
                    <a:ext uri="{FF2B5EF4-FFF2-40B4-BE49-F238E27FC236}">
                      <a16:creationId xmlns:a16="http://schemas.microsoft.com/office/drawing/2014/main" id="{70759ED0-F832-CD2E-9D04-B23F534A0F0B}"/>
                    </a:ext>
                  </a:extLst>
                </p:cNvPr>
                <p:cNvCxnSpPr/>
                <p:nvPr/>
              </p:nvCxnSpPr>
              <p:spPr>
                <a:xfrm>
                  <a:off x="3848246" y="2128893"/>
                  <a:ext cx="812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2B9E40B2-B22A-508B-5F89-8E2501EDFD7A}"/>
                    </a:ext>
                  </a:extLst>
                </p:cNvPr>
                <p:cNvCxnSpPr/>
                <p:nvPr/>
              </p:nvCxnSpPr>
              <p:spPr>
                <a:xfrm>
                  <a:off x="3848836" y="2242457"/>
                  <a:ext cx="812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49" name="Straight Connector 1048">
              <a:extLst>
                <a:ext uri="{FF2B5EF4-FFF2-40B4-BE49-F238E27FC236}">
                  <a16:creationId xmlns:a16="http://schemas.microsoft.com/office/drawing/2014/main" id="{15E4A484-E1E6-BB4A-ED8C-C28D2D6DAC34}"/>
                </a:ext>
              </a:extLst>
            </p:cNvPr>
            <p:cNvCxnSpPr>
              <a:cxnSpLocks/>
            </p:cNvCxnSpPr>
            <p:nvPr/>
          </p:nvCxnSpPr>
          <p:spPr>
            <a:xfrm flipH="1">
              <a:off x="7449987" y="4052120"/>
              <a:ext cx="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2690BCCB-86D3-7004-EEC6-7A16F9FFB8D6}"/>
                </a:ext>
              </a:extLst>
            </p:cNvPr>
            <p:cNvCxnSpPr>
              <a:cxnSpLocks/>
            </p:cNvCxnSpPr>
            <p:nvPr/>
          </p:nvCxnSpPr>
          <p:spPr>
            <a:xfrm flipH="1">
              <a:off x="7452189" y="4356600"/>
              <a:ext cx="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301BD3A7-49E0-A60E-F23B-EF63BA0D2B89}"/>
                </a:ext>
              </a:extLst>
            </p:cNvPr>
            <p:cNvSpPr/>
            <p:nvPr/>
          </p:nvSpPr>
          <p:spPr>
            <a:xfrm flipV="1">
              <a:off x="7648265" y="2856586"/>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6" name="Group 1055">
              <a:extLst>
                <a:ext uri="{FF2B5EF4-FFF2-40B4-BE49-F238E27FC236}">
                  <a16:creationId xmlns:a16="http://schemas.microsoft.com/office/drawing/2014/main" id="{A3403737-AD79-FF56-6085-64CE7D88E7D8}"/>
                </a:ext>
              </a:extLst>
            </p:cNvPr>
            <p:cNvGrpSpPr/>
            <p:nvPr/>
          </p:nvGrpSpPr>
          <p:grpSpPr>
            <a:xfrm>
              <a:off x="5680797" y="4038943"/>
              <a:ext cx="214925" cy="459420"/>
              <a:chOff x="5879264" y="4038943"/>
              <a:chExt cx="214925" cy="459420"/>
            </a:xfrm>
          </p:grpSpPr>
          <p:grpSp>
            <p:nvGrpSpPr>
              <p:cNvPr id="20" name="Group 19">
                <a:extLst>
                  <a:ext uri="{FF2B5EF4-FFF2-40B4-BE49-F238E27FC236}">
                    <a16:creationId xmlns:a16="http://schemas.microsoft.com/office/drawing/2014/main" id="{08A18E48-8251-2350-AF2E-DD6847B18D44}"/>
                  </a:ext>
                </a:extLst>
              </p:cNvPr>
              <p:cNvGrpSpPr/>
              <p:nvPr/>
            </p:nvGrpSpPr>
            <p:grpSpPr>
              <a:xfrm>
                <a:off x="5892570" y="4038943"/>
                <a:ext cx="201619" cy="144320"/>
                <a:chOff x="5496951" y="4844489"/>
                <a:chExt cx="252250" cy="192980"/>
              </a:xfrm>
            </p:grpSpPr>
            <p:cxnSp>
              <p:nvCxnSpPr>
                <p:cNvPr id="1043" name="Straight Connector 1042">
                  <a:extLst>
                    <a:ext uri="{FF2B5EF4-FFF2-40B4-BE49-F238E27FC236}">
                      <a16:creationId xmlns:a16="http://schemas.microsoft.com/office/drawing/2014/main" id="{9EF58284-E1D9-1CD2-6BA3-BDA7FFB7A329}"/>
                    </a:ext>
                  </a:extLst>
                </p:cNvPr>
                <p:cNvCxnSpPr>
                  <a:cxnSpLocks/>
                </p:cNvCxnSpPr>
                <p:nvPr/>
              </p:nvCxnSpPr>
              <p:spPr>
                <a:xfrm>
                  <a:off x="5607787" y="4844489"/>
                  <a:ext cx="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44" name="Arc 1043">
                  <a:extLst>
                    <a:ext uri="{FF2B5EF4-FFF2-40B4-BE49-F238E27FC236}">
                      <a16:creationId xmlns:a16="http://schemas.microsoft.com/office/drawing/2014/main" id="{81C4B783-C411-6E59-9B8A-B2F91A629A78}"/>
                    </a:ext>
                  </a:extLst>
                </p:cNvPr>
                <p:cNvSpPr/>
                <p:nvPr/>
              </p:nvSpPr>
              <p:spPr>
                <a:xfrm>
                  <a:off x="5500840" y="4862194"/>
                  <a:ext cx="239171"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Arc 1044">
                  <a:extLst>
                    <a:ext uri="{FF2B5EF4-FFF2-40B4-BE49-F238E27FC236}">
                      <a16:creationId xmlns:a16="http://schemas.microsoft.com/office/drawing/2014/main" id="{08BDE847-E721-19FE-FF4C-918B2CA422AB}"/>
                    </a:ext>
                  </a:extLst>
                </p:cNvPr>
                <p:cNvSpPr/>
                <p:nvPr/>
              </p:nvSpPr>
              <p:spPr>
                <a:xfrm flipV="1">
                  <a:off x="5510031" y="4853674"/>
                  <a:ext cx="239170"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6" name="Straight Connector 1045">
                  <a:extLst>
                    <a:ext uri="{FF2B5EF4-FFF2-40B4-BE49-F238E27FC236}">
                      <a16:creationId xmlns:a16="http://schemas.microsoft.com/office/drawing/2014/main" id="{DB3B2F56-8207-6C35-5605-63895178167E}"/>
                    </a:ext>
                  </a:extLst>
                </p:cNvPr>
                <p:cNvCxnSpPr>
                  <a:stCxn id="1044" idx="0"/>
                </p:cNvCxnSpPr>
                <p:nvPr/>
              </p:nvCxnSpPr>
              <p:spPr>
                <a:xfrm flipH="1">
                  <a:off x="5496951" y="4862194"/>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CFC45D46-8F69-C8FC-2221-25B4CE517559}"/>
                    </a:ext>
                  </a:extLst>
                </p:cNvPr>
                <p:cNvCxnSpPr/>
                <p:nvPr/>
              </p:nvCxnSpPr>
              <p:spPr>
                <a:xfrm flipH="1">
                  <a:off x="5501164" y="5028949"/>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46646D8-F6B6-B55D-DF62-B2C513F80432}"/>
                  </a:ext>
                </a:extLst>
              </p:cNvPr>
              <p:cNvGrpSpPr/>
              <p:nvPr/>
            </p:nvGrpSpPr>
            <p:grpSpPr>
              <a:xfrm>
                <a:off x="5879264" y="4354043"/>
                <a:ext cx="194532" cy="144320"/>
                <a:chOff x="5496951" y="4844489"/>
                <a:chExt cx="243384" cy="192980"/>
              </a:xfrm>
            </p:grpSpPr>
            <p:cxnSp>
              <p:nvCxnSpPr>
                <p:cNvPr id="22" name="Straight Connector 21">
                  <a:extLst>
                    <a:ext uri="{FF2B5EF4-FFF2-40B4-BE49-F238E27FC236}">
                      <a16:creationId xmlns:a16="http://schemas.microsoft.com/office/drawing/2014/main" id="{BB3F469D-5F73-D56E-5A4A-FAB2BC83B3C4}"/>
                    </a:ext>
                  </a:extLst>
                </p:cNvPr>
                <p:cNvCxnSpPr>
                  <a:cxnSpLocks/>
                </p:cNvCxnSpPr>
                <p:nvPr/>
              </p:nvCxnSpPr>
              <p:spPr>
                <a:xfrm>
                  <a:off x="5607787" y="4844489"/>
                  <a:ext cx="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45A70CE6-2BE1-4CFD-1344-8D465E63E05B}"/>
                    </a:ext>
                  </a:extLst>
                </p:cNvPr>
                <p:cNvSpPr/>
                <p:nvPr/>
              </p:nvSpPr>
              <p:spPr>
                <a:xfrm>
                  <a:off x="5500840" y="4862194"/>
                  <a:ext cx="239171"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2CB1732F-1DFD-2449-0985-DB0D27754D1F}"/>
                    </a:ext>
                  </a:extLst>
                </p:cNvPr>
                <p:cNvSpPr/>
                <p:nvPr/>
              </p:nvSpPr>
              <p:spPr>
                <a:xfrm flipV="1">
                  <a:off x="5501164" y="4853674"/>
                  <a:ext cx="239171"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734ECC1-D6D7-5C0C-C1C6-E7DECFB8EE1D}"/>
                    </a:ext>
                  </a:extLst>
                </p:cNvPr>
                <p:cNvCxnSpPr>
                  <a:stCxn id="23" idx="0"/>
                </p:cNvCxnSpPr>
                <p:nvPr/>
              </p:nvCxnSpPr>
              <p:spPr>
                <a:xfrm flipH="1">
                  <a:off x="5496951" y="4862194"/>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F4180E-9E5C-5F51-D932-071052057EB5}"/>
                    </a:ext>
                  </a:extLst>
                </p:cNvPr>
                <p:cNvCxnSpPr/>
                <p:nvPr/>
              </p:nvCxnSpPr>
              <p:spPr>
                <a:xfrm flipH="1">
                  <a:off x="5501164" y="5028949"/>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42" name="Freeform: Shape 41">
              <a:extLst>
                <a:ext uri="{FF2B5EF4-FFF2-40B4-BE49-F238E27FC236}">
                  <a16:creationId xmlns:a16="http://schemas.microsoft.com/office/drawing/2014/main" id="{F5847D86-D6A0-0F62-C8A0-361A1661C9B2}"/>
                </a:ext>
              </a:extLst>
            </p:cNvPr>
            <p:cNvSpPr/>
            <p:nvPr/>
          </p:nvSpPr>
          <p:spPr>
            <a:xfrm>
              <a:off x="7145078" y="2505074"/>
              <a:ext cx="408247" cy="379893"/>
            </a:xfrm>
            <a:custGeom>
              <a:avLst/>
              <a:gdLst>
                <a:gd name="connsiteX0" fmla="*/ 522514 w 538094"/>
                <a:gd name="connsiteY0" fmla="*/ 0 h 346760"/>
                <a:gd name="connsiteX1" fmla="*/ 537882 w 538094"/>
                <a:gd name="connsiteY1" fmla="*/ 38420 h 346760"/>
                <a:gd name="connsiteX2" fmla="*/ 530198 w 538094"/>
                <a:gd name="connsiteY2" fmla="*/ 69156 h 346760"/>
                <a:gd name="connsiteX3" fmla="*/ 491778 w 538094"/>
                <a:gd name="connsiteY3" fmla="*/ 122945 h 346760"/>
                <a:gd name="connsiteX4" fmla="*/ 338097 w 538094"/>
                <a:gd name="connsiteY4" fmla="*/ 169049 h 346760"/>
                <a:gd name="connsiteX5" fmla="*/ 253573 w 538094"/>
                <a:gd name="connsiteY5" fmla="*/ 176733 h 346760"/>
                <a:gd name="connsiteX6" fmla="*/ 122944 w 538094"/>
                <a:gd name="connsiteY6" fmla="*/ 199785 h 346760"/>
                <a:gd name="connsiteX7" fmla="*/ 23052 w 538094"/>
                <a:gd name="connsiteY7" fmla="*/ 245889 h 346760"/>
                <a:gd name="connsiteX8" fmla="*/ 0 w 538094"/>
                <a:gd name="connsiteY8" fmla="*/ 276625 h 346760"/>
                <a:gd name="connsiteX9" fmla="*/ 46104 w 538094"/>
                <a:gd name="connsiteY9" fmla="*/ 330414 h 346760"/>
                <a:gd name="connsiteX10" fmla="*/ 84524 w 538094"/>
                <a:gd name="connsiteY10" fmla="*/ 338098 h 346760"/>
                <a:gd name="connsiteX11" fmla="*/ 138312 w 538094"/>
                <a:gd name="connsiteY11" fmla="*/ 345782 h 346760"/>
                <a:gd name="connsiteX12" fmla="*/ 468726 w 538094"/>
                <a:gd name="connsiteY12" fmla="*/ 345782 h 34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094" h="346760">
                  <a:moveTo>
                    <a:pt x="522514" y="0"/>
                  </a:moveTo>
                  <a:cubicBezTo>
                    <a:pt x="527637" y="12807"/>
                    <a:pt x="536359" y="24711"/>
                    <a:pt x="537882" y="38420"/>
                  </a:cubicBezTo>
                  <a:cubicBezTo>
                    <a:pt x="539048" y="48916"/>
                    <a:pt x="535255" y="59885"/>
                    <a:pt x="530198" y="69156"/>
                  </a:cubicBezTo>
                  <a:cubicBezTo>
                    <a:pt x="519647" y="88499"/>
                    <a:pt x="508598" y="108712"/>
                    <a:pt x="491778" y="122945"/>
                  </a:cubicBezTo>
                  <a:cubicBezTo>
                    <a:pt x="449919" y="158365"/>
                    <a:pt x="388318" y="162498"/>
                    <a:pt x="338097" y="169049"/>
                  </a:cubicBezTo>
                  <a:cubicBezTo>
                    <a:pt x="310044" y="172708"/>
                    <a:pt x="281580" y="172732"/>
                    <a:pt x="253573" y="176733"/>
                  </a:cubicBezTo>
                  <a:cubicBezTo>
                    <a:pt x="209802" y="182986"/>
                    <a:pt x="122944" y="199785"/>
                    <a:pt x="122944" y="199785"/>
                  </a:cubicBezTo>
                  <a:cubicBezTo>
                    <a:pt x="93574" y="210799"/>
                    <a:pt x="48785" y="223372"/>
                    <a:pt x="23052" y="245889"/>
                  </a:cubicBezTo>
                  <a:cubicBezTo>
                    <a:pt x="13414" y="254322"/>
                    <a:pt x="7684" y="266380"/>
                    <a:pt x="0" y="276625"/>
                  </a:cubicBezTo>
                  <a:cubicBezTo>
                    <a:pt x="15368" y="294555"/>
                    <a:pt x="27006" y="316524"/>
                    <a:pt x="46104" y="330414"/>
                  </a:cubicBezTo>
                  <a:cubicBezTo>
                    <a:pt x="56666" y="338096"/>
                    <a:pt x="71641" y="335951"/>
                    <a:pt x="84524" y="338098"/>
                  </a:cubicBezTo>
                  <a:cubicBezTo>
                    <a:pt x="102389" y="341075"/>
                    <a:pt x="120204" y="345420"/>
                    <a:pt x="138312" y="345782"/>
                  </a:cubicBezTo>
                  <a:cubicBezTo>
                    <a:pt x="248428" y="347984"/>
                    <a:pt x="358588" y="345782"/>
                    <a:pt x="468726" y="345782"/>
                  </a:cubicBezTo>
                </a:path>
              </a:pathLst>
            </a:custGeom>
            <a:noFill/>
            <a:ln>
              <a:solidFill>
                <a:schemeClr val="tx1"/>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183E37BF-A80F-F9FF-BB9F-E624381727AB}"/>
                </a:ext>
              </a:extLst>
            </p:cNvPr>
            <p:cNvSpPr/>
            <p:nvPr/>
          </p:nvSpPr>
          <p:spPr>
            <a:xfrm>
              <a:off x="5649490" y="5149650"/>
              <a:ext cx="236479" cy="1210809"/>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AC254ED-80DA-1AB7-6795-4ECDF4D209EC}"/>
                </a:ext>
              </a:extLst>
            </p:cNvPr>
            <p:cNvSpPr/>
            <p:nvPr/>
          </p:nvSpPr>
          <p:spPr>
            <a:xfrm>
              <a:off x="5723844" y="6206178"/>
              <a:ext cx="82550" cy="8255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E2D6C7A1-703C-A930-654F-5DDA2540363E}"/>
                </a:ext>
              </a:extLst>
            </p:cNvPr>
            <p:cNvGrpSpPr/>
            <p:nvPr/>
          </p:nvGrpSpPr>
          <p:grpSpPr>
            <a:xfrm>
              <a:off x="5695703" y="5143500"/>
              <a:ext cx="138313" cy="618298"/>
              <a:chOff x="4664209" y="4845050"/>
              <a:chExt cx="138313" cy="618298"/>
            </a:xfrm>
          </p:grpSpPr>
          <p:sp>
            <p:nvSpPr>
              <p:cNvPr id="45" name="Oval 44">
                <a:extLst>
                  <a:ext uri="{FF2B5EF4-FFF2-40B4-BE49-F238E27FC236}">
                    <a16:creationId xmlns:a16="http://schemas.microsoft.com/office/drawing/2014/main" id="{9F06F926-5E82-18EF-718E-4E12995C8626}"/>
                  </a:ext>
                </a:extLst>
              </p:cNvPr>
              <p:cNvSpPr/>
              <p:nvPr/>
            </p:nvSpPr>
            <p:spPr>
              <a:xfrm>
                <a:off x="4664209" y="5325035"/>
                <a:ext cx="138313" cy="138313"/>
              </a:xfrm>
              <a:prstGeom prst="ellipse">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65D00A34-63C3-D902-36CE-C5EC8491A738}"/>
                  </a:ext>
                </a:extLst>
              </p:cNvPr>
              <p:cNvSpPr/>
              <p:nvPr/>
            </p:nvSpPr>
            <p:spPr>
              <a:xfrm>
                <a:off x="4705350" y="5226050"/>
                <a:ext cx="50800" cy="9525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041CEFB-ECB6-EEF9-F882-F38D64F068CB}"/>
                  </a:ext>
                </a:extLst>
              </p:cNvPr>
              <p:cNvSpPr/>
              <p:nvPr/>
            </p:nvSpPr>
            <p:spPr>
              <a:xfrm>
                <a:off x="4710430" y="4914900"/>
                <a:ext cx="45719" cy="323850"/>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E92A336E-1608-3918-870C-3A8BA1AEB3BE}"/>
                  </a:ext>
                </a:extLst>
              </p:cNvPr>
              <p:cNvSpPr/>
              <p:nvPr/>
            </p:nvSpPr>
            <p:spPr>
              <a:xfrm>
                <a:off x="4705350" y="4845050"/>
                <a:ext cx="57150" cy="8255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Rounded Corners 50">
              <a:extLst>
                <a:ext uri="{FF2B5EF4-FFF2-40B4-BE49-F238E27FC236}">
                  <a16:creationId xmlns:a16="http://schemas.microsoft.com/office/drawing/2014/main" id="{DEF5D03C-A2B2-4839-37A4-1D3F27437D31}"/>
                </a:ext>
              </a:extLst>
            </p:cNvPr>
            <p:cNvSpPr/>
            <p:nvPr/>
          </p:nvSpPr>
          <p:spPr>
            <a:xfrm>
              <a:off x="5324021" y="5082349"/>
              <a:ext cx="860612" cy="69156"/>
            </a:xfrm>
            <a:prstGeom prst="round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B92CC76-3D6F-3D52-AB2B-FBB3ADD8B271}"/>
                </a:ext>
              </a:extLst>
            </p:cNvPr>
            <p:cNvSpPr txBox="1"/>
            <p:nvPr/>
          </p:nvSpPr>
          <p:spPr>
            <a:xfrm>
              <a:off x="6006611" y="5280507"/>
              <a:ext cx="2991085" cy="1384995"/>
            </a:xfrm>
            <a:prstGeom prst="rect">
              <a:avLst/>
            </a:prstGeom>
            <a:noFill/>
            <a:effectLst/>
          </p:spPr>
          <p:txBody>
            <a:bodyPr wrap="square" rtlCol="0">
              <a:spAutoFit/>
            </a:bodyPr>
            <a:lstStyle/>
            <a:p>
              <a:r>
                <a:rPr lang="en-US" sz="1200" dirty="0"/>
                <a:t>Looking down …the </a:t>
              </a:r>
              <a:r>
                <a:rPr lang="en-US" sz="1200" dirty="0">
                  <a:solidFill>
                    <a:srgbClr val="FF0000"/>
                  </a:solidFill>
                </a:rPr>
                <a:t>“prop rod” </a:t>
              </a:r>
              <a:r>
                <a:rPr lang="en-US" sz="1200" dirty="0"/>
                <a:t>attached to the 2” vertical </a:t>
              </a:r>
              <a:r>
                <a:rPr lang="en-US" sz="1200" b="1" dirty="0"/>
                <a:t>post should be pointing toward the grey PVC pipe</a:t>
              </a:r>
              <a:r>
                <a:rPr lang="en-US" sz="1200" dirty="0"/>
                <a:t> end of the base. **This is also the correct orientation for the </a:t>
              </a:r>
              <a:r>
                <a:rPr lang="en-US" sz="1200" dirty="0">
                  <a:solidFill>
                    <a:srgbClr val="FFFF00"/>
                  </a:solidFill>
                  <a:highlight>
                    <a:srgbClr val="C0C0C0"/>
                  </a:highlight>
                </a:rPr>
                <a:t> </a:t>
              </a:r>
              <a:r>
                <a:rPr lang="en-US" sz="1200" b="1" dirty="0">
                  <a:solidFill>
                    <a:srgbClr val="FFFF00"/>
                  </a:solidFill>
                  <a:highlight>
                    <a:srgbClr val="808080"/>
                  </a:highlight>
                </a:rPr>
                <a:t>Latch Pin Hole </a:t>
              </a:r>
              <a:r>
                <a:rPr lang="en-US" sz="1200" dirty="0"/>
                <a:t>.</a:t>
              </a:r>
            </a:p>
            <a:p>
              <a:r>
                <a:rPr lang="en-US" sz="1200" dirty="0"/>
                <a:t>- Hand tighten 4 U-Bolt Nuts after it is aligned properly.</a:t>
              </a:r>
              <a:r>
                <a:rPr lang="en-US" sz="1200" b="1" dirty="0"/>
                <a:t> </a:t>
              </a:r>
              <a:endParaRPr lang="en-US" sz="1200" dirty="0"/>
            </a:p>
          </p:txBody>
        </p:sp>
        <p:sp>
          <p:nvSpPr>
            <p:cNvPr id="53" name="Freeform: Shape 52">
              <a:extLst>
                <a:ext uri="{FF2B5EF4-FFF2-40B4-BE49-F238E27FC236}">
                  <a16:creationId xmlns:a16="http://schemas.microsoft.com/office/drawing/2014/main" id="{891074A3-57CF-77E8-647B-8F36B11AEC74}"/>
                </a:ext>
              </a:extLst>
            </p:cNvPr>
            <p:cNvSpPr/>
            <p:nvPr/>
          </p:nvSpPr>
          <p:spPr>
            <a:xfrm>
              <a:off x="5788152" y="5000489"/>
              <a:ext cx="1828800" cy="431047"/>
            </a:xfrm>
            <a:custGeom>
              <a:avLst/>
              <a:gdLst>
                <a:gd name="connsiteX0" fmla="*/ 1828800 w 1828800"/>
                <a:gd name="connsiteY0" fmla="*/ 348751 h 431047"/>
                <a:gd name="connsiteX1" fmla="*/ 1819656 w 1828800"/>
                <a:gd name="connsiteY1" fmla="*/ 284743 h 431047"/>
                <a:gd name="connsiteX2" fmla="*/ 1810512 w 1828800"/>
                <a:gd name="connsiteY2" fmla="*/ 257311 h 431047"/>
                <a:gd name="connsiteX3" fmla="*/ 1801368 w 1828800"/>
                <a:gd name="connsiteY3" fmla="*/ 220735 h 431047"/>
                <a:gd name="connsiteX4" fmla="*/ 1792224 w 1828800"/>
                <a:gd name="connsiteY4" fmla="*/ 193303 h 431047"/>
                <a:gd name="connsiteX5" fmla="*/ 1764792 w 1828800"/>
                <a:gd name="connsiteY5" fmla="*/ 175015 h 431047"/>
                <a:gd name="connsiteX6" fmla="*/ 1700784 w 1828800"/>
                <a:gd name="connsiteY6" fmla="*/ 92719 h 431047"/>
                <a:gd name="connsiteX7" fmla="*/ 1682496 w 1828800"/>
                <a:gd name="connsiteY7" fmla="*/ 65287 h 431047"/>
                <a:gd name="connsiteX8" fmla="*/ 1563624 w 1828800"/>
                <a:gd name="connsiteY8" fmla="*/ 19567 h 431047"/>
                <a:gd name="connsiteX9" fmla="*/ 1536192 w 1828800"/>
                <a:gd name="connsiteY9" fmla="*/ 10423 h 431047"/>
                <a:gd name="connsiteX10" fmla="*/ 1490472 w 1828800"/>
                <a:gd name="connsiteY10" fmla="*/ 1279 h 431047"/>
                <a:gd name="connsiteX11" fmla="*/ 1261872 w 1828800"/>
                <a:gd name="connsiteY11" fmla="*/ 10423 h 431047"/>
                <a:gd name="connsiteX12" fmla="*/ 1197864 w 1828800"/>
                <a:gd name="connsiteY12" fmla="*/ 74431 h 431047"/>
                <a:gd name="connsiteX13" fmla="*/ 1115568 w 1828800"/>
                <a:gd name="connsiteY13" fmla="*/ 101863 h 431047"/>
                <a:gd name="connsiteX14" fmla="*/ 923544 w 1828800"/>
                <a:gd name="connsiteY14" fmla="*/ 120151 h 431047"/>
                <a:gd name="connsiteX15" fmla="*/ 859536 w 1828800"/>
                <a:gd name="connsiteY15" fmla="*/ 138439 h 431047"/>
                <a:gd name="connsiteX16" fmla="*/ 813816 w 1828800"/>
                <a:gd name="connsiteY16" fmla="*/ 147583 h 431047"/>
                <a:gd name="connsiteX17" fmla="*/ 740664 w 1828800"/>
                <a:gd name="connsiteY17" fmla="*/ 165871 h 431047"/>
                <a:gd name="connsiteX18" fmla="*/ 694944 w 1828800"/>
                <a:gd name="connsiteY18" fmla="*/ 175015 h 431047"/>
                <a:gd name="connsiteX19" fmla="*/ 621792 w 1828800"/>
                <a:gd name="connsiteY19" fmla="*/ 193303 h 431047"/>
                <a:gd name="connsiteX20" fmla="*/ 594360 w 1828800"/>
                <a:gd name="connsiteY20" fmla="*/ 211591 h 431047"/>
                <a:gd name="connsiteX21" fmla="*/ 493776 w 1828800"/>
                <a:gd name="connsiteY21" fmla="*/ 229879 h 431047"/>
                <a:gd name="connsiteX22" fmla="*/ 420624 w 1828800"/>
                <a:gd name="connsiteY22" fmla="*/ 248167 h 431047"/>
                <a:gd name="connsiteX23" fmla="*/ 320040 w 1828800"/>
                <a:gd name="connsiteY23" fmla="*/ 284743 h 431047"/>
                <a:gd name="connsiteX24" fmla="*/ 228600 w 1828800"/>
                <a:gd name="connsiteY24" fmla="*/ 303031 h 431047"/>
                <a:gd name="connsiteX25" fmla="*/ 100584 w 1828800"/>
                <a:gd name="connsiteY25" fmla="*/ 376183 h 431047"/>
                <a:gd name="connsiteX26" fmla="*/ 64008 w 1828800"/>
                <a:gd name="connsiteY26" fmla="*/ 403615 h 431047"/>
                <a:gd name="connsiteX27" fmla="*/ 36576 w 1828800"/>
                <a:gd name="connsiteY27" fmla="*/ 412759 h 431047"/>
                <a:gd name="connsiteX28" fmla="*/ 0 w 1828800"/>
                <a:gd name="connsiteY28" fmla="*/ 431047 h 43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28800" h="431047">
                  <a:moveTo>
                    <a:pt x="1828800" y="348751"/>
                  </a:moveTo>
                  <a:cubicBezTo>
                    <a:pt x="1825752" y="327415"/>
                    <a:pt x="1823883" y="305877"/>
                    <a:pt x="1819656" y="284743"/>
                  </a:cubicBezTo>
                  <a:cubicBezTo>
                    <a:pt x="1817766" y="275292"/>
                    <a:pt x="1813160" y="266579"/>
                    <a:pt x="1810512" y="257311"/>
                  </a:cubicBezTo>
                  <a:cubicBezTo>
                    <a:pt x="1807060" y="245227"/>
                    <a:pt x="1804820" y="232819"/>
                    <a:pt x="1801368" y="220735"/>
                  </a:cubicBezTo>
                  <a:cubicBezTo>
                    <a:pt x="1798720" y="211467"/>
                    <a:pt x="1798245" y="200829"/>
                    <a:pt x="1792224" y="193303"/>
                  </a:cubicBezTo>
                  <a:cubicBezTo>
                    <a:pt x="1785359" y="184721"/>
                    <a:pt x="1773936" y="181111"/>
                    <a:pt x="1764792" y="175015"/>
                  </a:cubicBezTo>
                  <a:cubicBezTo>
                    <a:pt x="1711604" y="86368"/>
                    <a:pt x="1766308" y="169164"/>
                    <a:pt x="1700784" y="92719"/>
                  </a:cubicBezTo>
                  <a:cubicBezTo>
                    <a:pt x="1693632" y="84375"/>
                    <a:pt x="1691499" y="71589"/>
                    <a:pt x="1682496" y="65287"/>
                  </a:cubicBezTo>
                  <a:cubicBezTo>
                    <a:pt x="1620012" y="21548"/>
                    <a:pt x="1622070" y="34179"/>
                    <a:pt x="1563624" y="19567"/>
                  </a:cubicBezTo>
                  <a:cubicBezTo>
                    <a:pt x="1554273" y="17229"/>
                    <a:pt x="1545543" y="12761"/>
                    <a:pt x="1536192" y="10423"/>
                  </a:cubicBezTo>
                  <a:cubicBezTo>
                    <a:pt x="1521114" y="6654"/>
                    <a:pt x="1505712" y="4327"/>
                    <a:pt x="1490472" y="1279"/>
                  </a:cubicBezTo>
                  <a:cubicBezTo>
                    <a:pt x="1414272" y="4327"/>
                    <a:pt x="1335856" y="-8073"/>
                    <a:pt x="1261872" y="10423"/>
                  </a:cubicBezTo>
                  <a:cubicBezTo>
                    <a:pt x="1232599" y="17741"/>
                    <a:pt x="1226489" y="64889"/>
                    <a:pt x="1197864" y="74431"/>
                  </a:cubicBezTo>
                  <a:cubicBezTo>
                    <a:pt x="1170432" y="83575"/>
                    <a:pt x="1144261" y="98276"/>
                    <a:pt x="1115568" y="101863"/>
                  </a:cubicBezTo>
                  <a:cubicBezTo>
                    <a:pt x="1002982" y="115936"/>
                    <a:pt x="1066917" y="109122"/>
                    <a:pt x="923544" y="120151"/>
                  </a:cubicBezTo>
                  <a:cubicBezTo>
                    <a:pt x="902208" y="126247"/>
                    <a:pt x="881063" y="133057"/>
                    <a:pt x="859536" y="138439"/>
                  </a:cubicBezTo>
                  <a:cubicBezTo>
                    <a:pt x="844458" y="142208"/>
                    <a:pt x="828960" y="144088"/>
                    <a:pt x="813816" y="147583"/>
                  </a:cubicBezTo>
                  <a:cubicBezTo>
                    <a:pt x="789325" y="153235"/>
                    <a:pt x="765155" y="160219"/>
                    <a:pt x="740664" y="165871"/>
                  </a:cubicBezTo>
                  <a:cubicBezTo>
                    <a:pt x="725520" y="169366"/>
                    <a:pt x="710088" y="171520"/>
                    <a:pt x="694944" y="175015"/>
                  </a:cubicBezTo>
                  <a:cubicBezTo>
                    <a:pt x="670453" y="180667"/>
                    <a:pt x="646176" y="187207"/>
                    <a:pt x="621792" y="193303"/>
                  </a:cubicBezTo>
                  <a:cubicBezTo>
                    <a:pt x="612648" y="199399"/>
                    <a:pt x="604650" y="207732"/>
                    <a:pt x="594360" y="211591"/>
                  </a:cubicBezTo>
                  <a:cubicBezTo>
                    <a:pt x="582605" y="215999"/>
                    <a:pt x="501764" y="228167"/>
                    <a:pt x="493776" y="229879"/>
                  </a:cubicBezTo>
                  <a:cubicBezTo>
                    <a:pt x="469199" y="235145"/>
                    <a:pt x="443961" y="238832"/>
                    <a:pt x="420624" y="248167"/>
                  </a:cubicBezTo>
                  <a:cubicBezTo>
                    <a:pt x="390324" y="260287"/>
                    <a:pt x="351345" y="276917"/>
                    <a:pt x="320040" y="284743"/>
                  </a:cubicBezTo>
                  <a:cubicBezTo>
                    <a:pt x="176335" y="320669"/>
                    <a:pt x="334980" y="272637"/>
                    <a:pt x="228600" y="303031"/>
                  </a:cubicBezTo>
                  <a:cubicBezTo>
                    <a:pt x="176600" y="317888"/>
                    <a:pt x="155147" y="335261"/>
                    <a:pt x="100584" y="376183"/>
                  </a:cubicBezTo>
                  <a:cubicBezTo>
                    <a:pt x="88392" y="385327"/>
                    <a:pt x="77240" y="396054"/>
                    <a:pt x="64008" y="403615"/>
                  </a:cubicBezTo>
                  <a:cubicBezTo>
                    <a:pt x="55639" y="408397"/>
                    <a:pt x="45435" y="408962"/>
                    <a:pt x="36576" y="412759"/>
                  </a:cubicBezTo>
                  <a:cubicBezTo>
                    <a:pt x="24047" y="418129"/>
                    <a:pt x="12192" y="424951"/>
                    <a:pt x="0" y="431047"/>
                  </a:cubicBezTo>
                </a:path>
              </a:pathLst>
            </a:custGeom>
            <a:noFill/>
            <a:ln>
              <a:solidFill>
                <a:srgbClr val="FF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84D82CB-E176-7B41-01DC-D2BEB203A26B}"/>
                </a:ext>
              </a:extLst>
            </p:cNvPr>
            <p:cNvSpPr/>
            <p:nvPr/>
          </p:nvSpPr>
          <p:spPr>
            <a:xfrm>
              <a:off x="5738265" y="5618699"/>
              <a:ext cx="45719" cy="164592"/>
            </a:xfrm>
            <a:prstGeom prst="rect">
              <a:avLst/>
            </a:prstGeom>
            <a:solidFill>
              <a:srgbClr val="FFFF00"/>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51E5B8D-625A-A804-879A-803CE707E0AA}"/>
                </a:ext>
              </a:extLst>
            </p:cNvPr>
            <p:cNvSpPr/>
            <p:nvPr/>
          </p:nvSpPr>
          <p:spPr>
            <a:xfrm>
              <a:off x="5793130" y="5665808"/>
              <a:ext cx="289367" cy="497711"/>
            </a:xfrm>
            <a:custGeom>
              <a:avLst/>
              <a:gdLst>
                <a:gd name="connsiteX0" fmla="*/ 289367 w 289367"/>
                <a:gd name="connsiteY0" fmla="*/ 497711 h 497711"/>
                <a:gd name="connsiteX1" fmla="*/ 266218 w 289367"/>
                <a:gd name="connsiteY1" fmla="*/ 468774 h 497711"/>
                <a:gd name="connsiteX2" fmla="*/ 237281 w 289367"/>
                <a:gd name="connsiteY2" fmla="*/ 451412 h 497711"/>
                <a:gd name="connsiteX3" fmla="*/ 231493 w 289367"/>
                <a:gd name="connsiteY3" fmla="*/ 428263 h 497711"/>
                <a:gd name="connsiteX4" fmla="*/ 219919 w 289367"/>
                <a:gd name="connsiteY4" fmla="*/ 399326 h 497711"/>
                <a:gd name="connsiteX5" fmla="*/ 237281 w 289367"/>
                <a:gd name="connsiteY5" fmla="*/ 254643 h 497711"/>
                <a:gd name="connsiteX6" fmla="*/ 260430 w 289367"/>
                <a:gd name="connsiteY6" fmla="*/ 219919 h 497711"/>
                <a:gd name="connsiteX7" fmla="*/ 266218 w 289367"/>
                <a:gd name="connsiteY7" fmla="*/ 52086 h 497711"/>
                <a:gd name="connsiteX8" fmla="*/ 254643 w 289367"/>
                <a:gd name="connsiteY8" fmla="*/ 34724 h 497711"/>
                <a:gd name="connsiteX9" fmla="*/ 225706 w 289367"/>
                <a:gd name="connsiteY9" fmla="*/ 5787 h 497711"/>
                <a:gd name="connsiteX10" fmla="*/ 162045 w 289367"/>
                <a:gd name="connsiteY10" fmla="*/ 0 h 497711"/>
                <a:gd name="connsiteX11" fmla="*/ 0 w 289367"/>
                <a:gd name="connsiteY11" fmla="*/ 5787 h 4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367" h="497711">
                  <a:moveTo>
                    <a:pt x="289367" y="497711"/>
                  </a:moveTo>
                  <a:cubicBezTo>
                    <a:pt x="281651" y="488065"/>
                    <a:pt x="275450" y="476980"/>
                    <a:pt x="266218" y="468774"/>
                  </a:cubicBezTo>
                  <a:cubicBezTo>
                    <a:pt x="257811" y="461301"/>
                    <a:pt x="244602" y="459952"/>
                    <a:pt x="237281" y="451412"/>
                  </a:cubicBezTo>
                  <a:cubicBezTo>
                    <a:pt x="232105" y="445373"/>
                    <a:pt x="234008" y="435809"/>
                    <a:pt x="231493" y="428263"/>
                  </a:cubicBezTo>
                  <a:cubicBezTo>
                    <a:pt x="228208" y="418408"/>
                    <a:pt x="223777" y="408972"/>
                    <a:pt x="219919" y="399326"/>
                  </a:cubicBezTo>
                  <a:cubicBezTo>
                    <a:pt x="223709" y="319738"/>
                    <a:pt x="208080" y="303311"/>
                    <a:pt x="237281" y="254643"/>
                  </a:cubicBezTo>
                  <a:cubicBezTo>
                    <a:pt x="244438" y="242714"/>
                    <a:pt x="252714" y="231494"/>
                    <a:pt x="260430" y="219919"/>
                  </a:cubicBezTo>
                  <a:cubicBezTo>
                    <a:pt x="279061" y="145397"/>
                    <a:pt x="279851" y="161152"/>
                    <a:pt x="266218" y="52086"/>
                  </a:cubicBezTo>
                  <a:cubicBezTo>
                    <a:pt x="265355" y="45184"/>
                    <a:pt x="259223" y="39959"/>
                    <a:pt x="254643" y="34724"/>
                  </a:cubicBezTo>
                  <a:cubicBezTo>
                    <a:pt x="245660" y="24458"/>
                    <a:pt x="238479" y="10577"/>
                    <a:pt x="225706" y="5787"/>
                  </a:cubicBezTo>
                  <a:cubicBezTo>
                    <a:pt x="205755" y="-1695"/>
                    <a:pt x="183265" y="1929"/>
                    <a:pt x="162045" y="0"/>
                  </a:cubicBezTo>
                  <a:lnTo>
                    <a:pt x="0" y="5787"/>
                  </a:lnTo>
                </a:path>
              </a:pathLst>
            </a:custGeom>
            <a:noFill/>
            <a:ln>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2A3FB428-8A9A-9A13-FB68-CB7215C0A0F6}"/>
                </a:ext>
              </a:extLst>
            </p:cNvPr>
            <p:cNvSpPr/>
            <p:nvPr/>
          </p:nvSpPr>
          <p:spPr>
            <a:xfrm>
              <a:off x="5717893" y="3194612"/>
              <a:ext cx="45719" cy="549798"/>
            </a:xfrm>
            <a:prstGeom prst="round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57B195C6-B32A-895D-F681-A225DE631B23}"/>
                </a:ext>
              </a:extLst>
            </p:cNvPr>
            <p:cNvSpPr/>
            <p:nvPr/>
          </p:nvSpPr>
          <p:spPr>
            <a:xfrm>
              <a:off x="7664369" y="3202328"/>
              <a:ext cx="45719" cy="549798"/>
            </a:xfrm>
            <a:prstGeom prst="round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C15F3DAF-FE9C-4EC4-BE35-95A86142FB3D}"/>
                </a:ext>
              </a:extLst>
            </p:cNvPr>
            <p:cNvCxnSpPr/>
            <p:nvPr/>
          </p:nvCxnSpPr>
          <p:spPr>
            <a:xfrm>
              <a:off x="5561635" y="3235124"/>
              <a:ext cx="399327" cy="0"/>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C605AF3-DA6D-A7DD-46C2-04CB9DEC098E}"/>
                </a:ext>
              </a:extLst>
            </p:cNvPr>
            <p:cNvCxnSpPr/>
            <p:nvPr/>
          </p:nvCxnSpPr>
          <p:spPr>
            <a:xfrm>
              <a:off x="7479174" y="3242840"/>
              <a:ext cx="399327" cy="0"/>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grpSp>
          <p:nvGrpSpPr>
            <p:cNvPr id="1057" name="Group 1056">
              <a:extLst>
                <a:ext uri="{FF2B5EF4-FFF2-40B4-BE49-F238E27FC236}">
                  <a16:creationId xmlns:a16="http://schemas.microsoft.com/office/drawing/2014/main" id="{E536FC80-55E5-236C-0640-6AB2BB410AFD}"/>
                </a:ext>
              </a:extLst>
            </p:cNvPr>
            <p:cNvGrpSpPr/>
            <p:nvPr/>
          </p:nvGrpSpPr>
          <p:grpSpPr>
            <a:xfrm flipH="1">
              <a:off x="7541494" y="4070841"/>
              <a:ext cx="214925" cy="459420"/>
              <a:chOff x="5879264" y="4038943"/>
              <a:chExt cx="214925" cy="459420"/>
            </a:xfrm>
          </p:grpSpPr>
          <p:grpSp>
            <p:nvGrpSpPr>
              <p:cNvPr id="1058" name="Group 1057">
                <a:extLst>
                  <a:ext uri="{FF2B5EF4-FFF2-40B4-BE49-F238E27FC236}">
                    <a16:creationId xmlns:a16="http://schemas.microsoft.com/office/drawing/2014/main" id="{04817176-91CF-6DC4-CDE3-4FE4B40857AE}"/>
                  </a:ext>
                </a:extLst>
              </p:cNvPr>
              <p:cNvGrpSpPr/>
              <p:nvPr/>
            </p:nvGrpSpPr>
            <p:grpSpPr>
              <a:xfrm>
                <a:off x="5892570" y="4038943"/>
                <a:ext cx="201619" cy="144320"/>
                <a:chOff x="5496951" y="4844489"/>
                <a:chExt cx="252250" cy="192980"/>
              </a:xfrm>
            </p:grpSpPr>
            <p:cxnSp>
              <p:nvCxnSpPr>
                <p:cNvPr id="1066" name="Straight Connector 1065">
                  <a:extLst>
                    <a:ext uri="{FF2B5EF4-FFF2-40B4-BE49-F238E27FC236}">
                      <a16:creationId xmlns:a16="http://schemas.microsoft.com/office/drawing/2014/main" id="{666CACF9-9834-0E57-007D-DC97287200B3}"/>
                    </a:ext>
                  </a:extLst>
                </p:cNvPr>
                <p:cNvCxnSpPr>
                  <a:cxnSpLocks/>
                </p:cNvCxnSpPr>
                <p:nvPr/>
              </p:nvCxnSpPr>
              <p:spPr>
                <a:xfrm>
                  <a:off x="5607787" y="4844489"/>
                  <a:ext cx="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67" name="Arc 1066">
                  <a:extLst>
                    <a:ext uri="{FF2B5EF4-FFF2-40B4-BE49-F238E27FC236}">
                      <a16:creationId xmlns:a16="http://schemas.microsoft.com/office/drawing/2014/main" id="{E304E924-5D1F-7F67-31F2-F465E765B936}"/>
                    </a:ext>
                  </a:extLst>
                </p:cNvPr>
                <p:cNvSpPr/>
                <p:nvPr/>
              </p:nvSpPr>
              <p:spPr>
                <a:xfrm>
                  <a:off x="5500840" y="4862194"/>
                  <a:ext cx="239171"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Arc 1067">
                  <a:extLst>
                    <a:ext uri="{FF2B5EF4-FFF2-40B4-BE49-F238E27FC236}">
                      <a16:creationId xmlns:a16="http://schemas.microsoft.com/office/drawing/2014/main" id="{C07F3476-620E-B397-547E-DC97C06E1DF2}"/>
                    </a:ext>
                  </a:extLst>
                </p:cNvPr>
                <p:cNvSpPr/>
                <p:nvPr/>
              </p:nvSpPr>
              <p:spPr>
                <a:xfrm flipV="1">
                  <a:off x="5510031" y="4853674"/>
                  <a:ext cx="239170"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69" name="Straight Connector 1068">
                  <a:extLst>
                    <a:ext uri="{FF2B5EF4-FFF2-40B4-BE49-F238E27FC236}">
                      <a16:creationId xmlns:a16="http://schemas.microsoft.com/office/drawing/2014/main" id="{99DDC08B-5F89-5383-7E14-F775F138DC33}"/>
                    </a:ext>
                  </a:extLst>
                </p:cNvPr>
                <p:cNvCxnSpPr>
                  <a:stCxn id="1067" idx="0"/>
                </p:cNvCxnSpPr>
                <p:nvPr/>
              </p:nvCxnSpPr>
              <p:spPr>
                <a:xfrm flipH="1">
                  <a:off x="5496951" y="4862194"/>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0953A5B6-CC91-D8ED-BFC0-4F96579463D5}"/>
                    </a:ext>
                  </a:extLst>
                </p:cNvPr>
                <p:cNvCxnSpPr/>
                <p:nvPr/>
              </p:nvCxnSpPr>
              <p:spPr>
                <a:xfrm flipH="1">
                  <a:off x="5501164" y="5028949"/>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59" name="Group 1058">
                <a:extLst>
                  <a:ext uri="{FF2B5EF4-FFF2-40B4-BE49-F238E27FC236}">
                    <a16:creationId xmlns:a16="http://schemas.microsoft.com/office/drawing/2014/main" id="{6147A4BB-5D37-449F-2A55-99EC5867734C}"/>
                  </a:ext>
                </a:extLst>
              </p:cNvPr>
              <p:cNvGrpSpPr/>
              <p:nvPr/>
            </p:nvGrpSpPr>
            <p:grpSpPr>
              <a:xfrm>
                <a:off x="5879264" y="4354043"/>
                <a:ext cx="194532" cy="144320"/>
                <a:chOff x="5496951" y="4844489"/>
                <a:chExt cx="243384" cy="192980"/>
              </a:xfrm>
            </p:grpSpPr>
            <p:cxnSp>
              <p:nvCxnSpPr>
                <p:cNvPr id="1061" name="Straight Connector 1060">
                  <a:extLst>
                    <a:ext uri="{FF2B5EF4-FFF2-40B4-BE49-F238E27FC236}">
                      <a16:creationId xmlns:a16="http://schemas.microsoft.com/office/drawing/2014/main" id="{A18B384C-0CD0-8177-EC1A-B418AB3BE4C3}"/>
                    </a:ext>
                  </a:extLst>
                </p:cNvPr>
                <p:cNvCxnSpPr>
                  <a:cxnSpLocks/>
                </p:cNvCxnSpPr>
                <p:nvPr/>
              </p:nvCxnSpPr>
              <p:spPr>
                <a:xfrm>
                  <a:off x="5607787" y="4844489"/>
                  <a:ext cx="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62" name="Arc 1061">
                  <a:extLst>
                    <a:ext uri="{FF2B5EF4-FFF2-40B4-BE49-F238E27FC236}">
                      <a16:creationId xmlns:a16="http://schemas.microsoft.com/office/drawing/2014/main" id="{24B5247D-C2CD-DA9B-E951-FCE9C0DD1EF7}"/>
                    </a:ext>
                  </a:extLst>
                </p:cNvPr>
                <p:cNvSpPr/>
                <p:nvPr/>
              </p:nvSpPr>
              <p:spPr>
                <a:xfrm>
                  <a:off x="5500840" y="4862194"/>
                  <a:ext cx="239171"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Arc 1062">
                  <a:extLst>
                    <a:ext uri="{FF2B5EF4-FFF2-40B4-BE49-F238E27FC236}">
                      <a16:creationId xmlns:a16="http://schemas.microsoft.com/office/drawing/2014/main" id="{C62E0541-E0CA-B159-28BA-62A350EFBFE7}"/>
                    </a:ext>
                  </a:extLst>
                </p:cNvPr>
                <p:cNvSpPr/>
                <p:nvPr/>
              </p:nvSpPr>
              <p:spPr>
                <a:xfrm flipV="1">
                  <a:off x="5501164" y="4853674"/>
                  <a:ext cx="239171" cy="175275"/>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64" name="Straight Connector 1063">
                  <a:extLst>
                    <a:ext uri="{FF2B5EF4-FFF2-40B4-BE49-F238E27FC236}">
                      <a16:creationId xmlns:a16="http://schemas.microsoft.com/office/drawing/2014/main" id="{2F03CE66-F3A3-2A25-6A6A-472D8A61415A}"/>
                    </a:ext>
                  </a:extLst>
                </p:cNvPr>
                <p:cNvCxnSpPr>
                  <a:stCxn id="1062" idx="0"/>
                </p:cNvCxnSpPr>
                <p:nvPr/>
              </p:nvCxnSpPr>
              <p:spPr>
                <a:xfrm flipH="1">
                  <a:off x="5496951" y="4862194"/>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399F6BE8-2601-1592-FB8B-10B66D2E96B3}"/>
                    </a:ext>
                  </a:extLst>
                </p:cNvPr>
                <p:cNvCxnSpPr/>
                <p:nvPr/>
              </p:nvCxnSpPr>
              <p:spPr>
                <a:xfrm flipH="1">
                  <a:off x="5501164" y="5028949"/>
                  <a:ext cx="1234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31" name="Group 30">
            <a:extLst>
              <a:ext uri="{FF2B5EF4-FFF2-40B4-BE49-F238E27FC236}">
                <a16:creationId xmlns:a16="http://schemas.microsoft.com/office/drawing/2014/main" id="{CEDDF6B8-5D87-EABE-ACC3-7B9EA867FD07}"/>
              </a:ext>
            </a:extLst>
          </p:cNvPr>
          <p:cNvGrpSpPr/>
          <p:nvPr/>
        </p:nvGrpSpPr>
        <p:grpSpPr>
          <a:xfrm>
            <a:off x="4819650" y="1382173"/>
            <a:ext cx="4191000" cy="4561427"/>
            <a:chOff x="342900" y="1372648"/>
            <a:chExt cx="4191000" cy="4561427"/>
          </a:xfrm>
        </p:grpSpPr>
        <p:sp>
          <p:nvSpPr>
            <p:cNvPr id="32" name="TextBox 31">
              <a:extLst>
                <a:ext uri="{FF2B5EF4-FFF2-40B4-BE49-F238E27FC236}">
                  <a16:creationId xmlns:a16="http://schemas.microsoft.com/office/drawing/2014/main" id="{2CF2C254-8120-88AE-F946-2C9C8002D7DF}"/>
                </a:ext>
              </a:extLst>
            </p:cNvPr>
            <p:cNvSpPr txBox="1"/>
            <p:nvPr/>
          </p:nvSpPr>
          <p:spPr>
            <a:xfrm>
              <a:off x="886188" y="1407574"/>
              <a:ext cx="3647712" cy="1240376"/>
            </a:xfrm>
            <a:prstGeom prst="rect">
              <a:avLst/>
            </a:prstGeom>
            <a:noFill/>
          </p:spPr>
          <p:txBody>
            <a:bodyPr wrap="square" rtlCol="0">
              <a:noAutofit/>
            </a:bodyPr>
            <a:lstStyle/>
            <a:p>
              <a:r>
                <a:rPr lang="en-US" sz="1200" dirty="0"/>
                <a:t>Maintaining the 12’ 6” spacing between supports, rotate them about the grey pipe and extend the prop rod so it is vertical to the ground and supports the weight of the orange tube.  You are now </a:t>
              </a:r>
              <a:r>
                <a:rPr lang="en-US" sz="1200" b="1" dirty="0"/>
                <a:t>“done” </a:t>
              </a:r>
              <a:r>
                <a:rPr lang="en-US" sz="1200" dirty="0"/>
                <a:t>with initial setup of the arch support structure;  Balloons must be assembled on the arch sections next.</a:t>
              </a:r>
            </a:p>
          </p:txBody>
        </p:sp>
        <p:sp>
          <p:nvSpPr>
            <p:cNvPr id="33" name="Oval 32">
              <a:extLst>
                <a:ext uri="{FF2B5EF4-FFF2-40B4-BE49-F238E27FC236}">
                  <a16:creationId xmlns:a16="http://schemas.microsoft.com/office/drawing/2014/main" id="{618B18BD-D7B2-4158-EF2D-1C0585B22255}"/>
                </a:ext>
              </a:extLst>
            </p:cNvPr>
            <p:cNvSpPr/>
            <p:nvPr/>
          </p:nvSpPr>
          <p:spPr>
            <a:xfrm>
              <a:off x="582073" y="1372648"/>
              <a:ext cx="221456" cy="221456"/>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p>
          </p:txBody>
        </p:sp>
        <p:grpSp>
          <p:nvGrpSpPr>
            <p:cNvPr id="34" name="Group 33">
              <a:extLst>
                <a:ext uri="{FF2B5EF4-FFF2-40B4-BE49-F238E27FC236}">
                  <a16:creationId xmlns:a16="http://schemas.microsoft.com/office/drawing/2014/main" id="{B36CCDA5-02B9-6B72-C6A9-CC638769B1E1}"/>
                </a:ext>
              </a:extLst>
            </p:cNvPr>
            <p:cNvGrpSpPr/>
            <p:nvPr/>
          </p:nvGrpSpPr>
          <p:grpSpPr>
            <a:xfrm>
              <a:off x="1519047" y="4785092"/>
              <a:ext cx="2557653" cy="1148983"/>
              <a:chOff x="5405247" y="3327767"/>
              <a:chExt cx="3273552" cy="1532650"/>
            </a:xfrm>
          </p:grpSpPr>
          <p:sp>
            <p:nvSpPr>
              <p:cNvPr id="1075" name="Freeform: Shape 1074">
                <a:extLst>
                  <a:ext uri="{FF2B5EF4-FFF2-40B4-BE49-F238E27FC236}">
                    <a16:creationId xmlns:a16="http://schemas.microsoft.com/office/drawing/2014/main" id="{E410716F-D66B-7BBA-CC9E-05EB7CD59D65}"/>
                  </a:ext>
                </a:extLst>
              </p:cNvPr>
              <p:cNvSpPr/>
              <p:nvPr/>
            </p:nvSpPr>
            <p:spPr>
              <a:xfrm rot="4311092">
                <a:off x="6696835" y="4212521"/>
                <a:ext cx="457200" cy="292608"/>
              </a:xfrm>
              <a:custGeom>
                <a:avLst/>
                <a:gdLst>
                  <a:gd name="connsiteX0" fmla="*/ 0 w 457200"/>
                  <a:gd name="connsiteY0" fmla="*/ 292608 h 292608"/>
                  <a:gd name="connsiteX1" fmla="*/ 164592 w 457200"/>
                  <a:gd name="connsiteY1" fmla="*/ 274320 h 292608"/>
                  <a:gd name="connsiteX2" fmla="*/ 283464 w 457200"/>
                  <a:gd name="connsiteY2" fmla="*/ 201168 h 292608"/>
                  <a:gd name="connsiteX3" fmla="*/ 347472 w 457200"/>
                  <a:gd name="connsiteY3" fmla="*/ 173736 h 292608"/>
                  <a:gd name="connsiteX4" fmla="*/ 374904 w 457200"/>
                  <a:gd name="connsiteY4" fmla="*/ 146304 h 292608"/>
                  <a:gd name="connsiteX5" fmla="*/ 411480 w 457200"/>
                  <a:gd name="connsiteY5" fmla="*/ 118872 h 292608"/>
                  <a:gd name="connsiteX6" fmla="*/ 429768 w 457200"/>
                  <a:gd name="connsiteY6" fmla="*/ 64008 h 292608"/>
                  <a:gd name="connsiteX7" fmla="*/ 457200 w 457200"/>
                  <a:gd name="connsiteY7" fmla="*/ 0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92608">
                    <a:moveTo>
                      <a:pt x="0" y="292608"/>
                    </a:moveTo>
                    <a:cubicBezTo>
                      <a:pt x="54864" y="286512"/>
                      <a:pt x="112056" y="291267"/>
                      <a:pt x="164592" y="274320"/>
                    </a:cubicBezTo>
                    <a:cubicBezTo>
                      <a:pt x="208871" y="260036"/>
                      <a:pt x="242697" y="223590"/>
                      <a:pt x="283464" y="201168"/>
                    </a:cubicBezTo>
                    <a:cubicBezTo>
                      <a:pt x="303803" y="189981"/>
                      <a:pt x="326136" y="182880"/>
                      <a:pt x="347472" y="173736"/>
                    </a:cubicBezTo>
                    <a:cubicBezTo>
                      <a:pt x="356616" y="164592"/>
                      <a:pt x="365086" y="154720"/>
                      <a:pt x="374904" y="146304"/>
                    </a:cubicBezTo>
                    <a:cubicBezTo>
                      <a:pt x="386475" y="136386"/>
                      <a:pt x="403026" y="131552"/>
                      <a:pt x="411480" y="118872"/>
                    </a:cubicBezTo>
                    <a:cubicBezTo>
                      <a:pt x="422173" y="102832"/>
                      <a:pt x="423180" y="82125"/>
                      <a:pt x="429768" y="64008"/>
                    </a:cubicBezTo>
                    <a:cubicBezTo>
                      <a:pt x="443647" y="25839"/>
                      <a:pt x="443597" y="27206"/>
                      <a:pt x="457200" y="0"/>
                    </a:cubicBezTo>
                  </a:path>
                </a:pathLst>
              </a:custGeom>
              <a:noFill/>
              <a:ln>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7" name="Group 1076">
                <a:extLst>
                  <a:ext uri="{FF2B5EF4-FFF2-40B4-BE49-F238E27FC236}">
                    <a16:creationId xmlns:a16="http://schemas.microsoft.com/office/drawing/2014/main" id="{A65D95A3-775E-DAF7-73A8-59AB8D4ABC0D}"/>
                  </a:ext>
                </a:extLst>
              </p:cNvPr>
              <p:cNvGrpSpPr/>
              <p:nvPr/>
            </p:nvGrpSpPr>
            <p:grpSpPr>
              <a:xfrm>
                <a:off x="5405247" y="3327767"/>
                <a:ext cx="3273552" cy="1532650"/>
                <a:chOff x="5500497" y="3061067"/>
                <a:chExt cx="3273552" cy="1532650"/>
              </a:xfrm>
            </p:grpSpPr>
            <p:grpSp>
              <p:nvGrpSpPr>
                <p:cNvPr id="1078" name="Group 1077">
                  <a:extLst>
                    <a:ext uri="{FF2B5EF4-FFF2-40B4-BE49-F238E27FC236}">
                      <a16:creationId xmlns:a16="http://schemas.microsoft.com/office/drawing/2014/main" id="{6427C19F-9402-EC66-8360-CC6758B74D54}"/>
                    </a:ext>
                  </a:extLst>
                </p:cNvPr>
                <p:cNvGrpSpPr/>
                <p:nvPr/>
              </p:nvGrpSpPr>
              <p:grpSpPr>
                <a:xfrm rot="1487157">
                  <a:off x="7163173" y="3845119"/>
                  <a:ext cx="325388" cy="630163"/>
                  <a:chOff x="7299848" y="1826569"/>
                  <a:chExt cx="235104" cy="433366"/>
                </a:xfrm>
              </p:grpSpPr>
              <p:sp>
                <p:nvSpPr>
                  <p:cNvPr id="1087" name="Rectangle: Rounded Corners 1086">
                    <a:extLst>
                      <a:ext uri="{FF2B5EF4-FFF2-40B4-BE49-F238E27FC236}">
                        <a16:creationId xmlns:a16="http://schemas.microsoft.com/office/drawing/2014/main" id="{9170BD88-C488-4CEB-35D6-4D6F0FF07C95}"/>
                      </a:ext>
                    </a:extLst>
                  </p:cNvPr>
                  <p:cNvSpPr/>
                  <p:nvPr/>
                </p:nvSpPr>
                <p:spPr>
                  <a:xfrm rot="9253152">
                    <a:off x="7299848" y="1826569"/>
                    <a:ext cx="50800" cy="9525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CFAD0F0A-5818-E594-1AF6-F09D4BB7A0A8}"/>
                      </a:ext>
                    </a:extLst>
                  </p:cNvPr>
                  <p:cNvSpPr/>
                  <p:nvPr/>
                </p:nvSpPr>
                <p:spPr>
                  <a:xfrm rot="9114889">
                    <a:off x="7385718" y="1872343"/>
                    <a:ext cx="45719" cy="323850"/>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47F78682-C2C1-22D5-A024-B45BF49168A3}"/>
                      </a:ext>
                    </a:extLst>
                  </p:cNvPr>
                  <p:cNvSpPr/>
                  <p:nvPr/>
                </p:nvSpPr>
                <p:spPr>
                  <a:xfrm rot="9253152">
                    <a:off x="7477802" y="2177385"/>
                    <a:ext cx="57150" cy="8255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9" name="Group 1078">
                  <a:extLst>
                    <a:ext uri="{FF2B5EF4-FFF2-40B4-BE49-F238E27FC236}">
                      <a16:creationId xmlns:a16="http://schemas.microsoft.com/office/drawing/2014/main" id="{5E87175E-048C-42EE-4B8B-1F396AF04B07}"/>
                    </a:ext>
                  </a:extLst>
                </p:cNvPr>
                <p:cNvGrpSpPr/>
                <p:nvPr/>
              </p:nvGrpSpPr>
              <p:grpSpPr>
                <a:xfrm rot="5400000">
                  <a:off x="6220362" y="2728791"/>
                  <a:ext cx="1360396" cy="2024948"/>
                  <a:chOff x="5064789" y="1995364"/>
                  <a:chExt cx="1360396" cy="2024948"/>
                </a:xfrm>
              </p:grpSpPr>
              <p:sp>
                <p:nvSpPr>
                  <p:cNvPr id="1081" name="Rectangle: Rounded Corners 1080">
                    <a:extLst>
                      <a:ext uri="{FF2B5EF4-FFF2-40B4-BE49-F238E27FC236}">
                        <a16:creationId xmlns:a16="http://schemas.microsoft.com/office/drawing/2014/main" id="{0929FD0A-8194-40DA-1DC0-6463C8C6322E}"/>
                      </a:ext>
                    </a:extLst>
                  </p:cNvPr>
                  <p:cNvSpPr/>
                  <p:nvPr/>
                </p:nvSpPr>
                <p:spPr>
                  <a:xfrm rot="5400000">
                    <a:off x="5551954" y="3296466"/>
                    <a:ext cx="236479" cy="1210809"/>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1081">
                    <a:extLst>
                      <a:ext uri="{FF2B5EF4-FFF2-40B4-BE49-F238E27FC236}">
                        <a16:creationId xmlns:a16="http://schemas.microsoft.com/office/drawing/2014/main" id="{5E61A1AB-E12D-9B34-13BF-9729B1DC2518}"/>
                      </a:ext>
                    </a:extLst>
                  </p:cNvPr>
                  <p:cNvSpPr/>
                  <p:nvPr/>
                </p:nvSpPr>
                <p:spPr>
                  <a:xfrm flipH="1" flipV="1">
                    <a:off x="5154168" y="3608832"/>
                    <a:ext cx="54864" cy="172274"/>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Rounded Corners 1082">
                    <a:extLst>
                      <a:ext uri="{FF2B5EF4-FFF2-40B4-BE49-F238E27FC236}">
                        <a16:creationId xmlns:a16="http://schemas.microsoft.com/office/drawing/2014/main" id="{566288F4-2215-EC81-3122-9A9DE049F386}"/>
                      </a:ext>
                    </a:extLst>
                  </p:cNvPr>
                  <p:cNvSpPr/>
                  <p:nvPr/>
                </p:nvSpPr>
                <p:spPr>
                  <a:xfrm>
                    <a:off x="5804832" y="1995364"/>
                    <a:ext cx="79906" cy="1773772"/>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ectangle 1083">
                    <a:extLst>
                      <a:ext uri="{FF2B5EF4-FFF2-40B4-BE49-F238E27FC236}">
                        <a16:creationId xmlns:a16="http://schemas.microsoft.com/office/drawing/2014/main" id="{3B58BCE9-19AC-3CF7-59F0-C0E562A64FF3}"/>
                      </a:ext>
                    </a:extLst>
                  </p:cNvPr>
                  <p:cNvSpPr/>
                  <p:nvPr/>
                </p:nvSpPr>
                <p:spPr>
                  <a:xfrm rot="18869735" flipV="1">
                    <a:off x="5507232" y="3633621"/>
                    <a:ext cx="414807"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1084">
                    <a:extLst>
                      <a:ext uri="{FF2B5EF4-FFF2-40B4-BE49-F238E27FC236}">
                        <a16:creationId xmlns:a16="http://schemas.microsoft.com/office/drawing/2014/main" id="{9989A763-D624-C8EF-9037-D2B5DB6A4D4D}"/>
                      </a:ext>
                    </a:extLst>
                  </p:cNvPr>
                  <p:cNvSpPr/>
                  <p:nvPr/>
                </p:nvSpPr>
                <p:spPr>
                  <a:xfrm rot="2730265" flipH="1" flipV="1">
                    <a:off x="5806053" y="3632280"/>
                    <a:ext cx="368706"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a:extLst>
                      <a:ext uri="{FF2B5EF4-FFF2-40B4-BE49-F238E27FC236}">
                        <a16:creationId xmlns:a16="http://schemas.microsoft.com/office/drawing/2014/main" id="{579A3CEC-5E65-C111-8E3E-6DE5B1CBFA61}"/>
                      </a:ext>
                    </a:extLst>
                  </p:cNvPr>
                  <p:cNvSpPr/>
                  <p:nvPr/>
                </p:nvSpPr>
                <p:spPr>
                  <a:xfrm>
                    <a:off x="6278881" y="3874008"/>
                    <a:ext cx="146304" cy="146304"/>
                  </a:xfrm>
                  <a:prstGeom prst="ellipse">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0" name="Rectangle: Rounded Corners 1079">
                  <a:extLst>
                    <a:ext uri="{FF2B5EF4-FFF2-40B4-BE49-F238E27FC236}">
                      <a16:creationId xmlns:a16="http://schemas.microsoft.com/office/drawing/2014/main" id="{91D0B066-724E-E19B-238E-BC08D59388DF}"/>
                    </a:ext>
                  </a:extLst>
                </p:cNvPr>
                <p:cNvSpPr/>
                <p:nvPr/>
              </p:nvSpPr>
              <p:spPr>
                <a:xfrm>
                  <a:off x="5500497" y="4429125"/>
                  <a:ext cx="3273552" cy="164592"/>
                </a:xfrm>
                <a:prstGeom prst="roundRect">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2F2FDA03-2131-135D-E5BB-7450FC696AA6}"/>
                </a:ext>
              </a:extLst>
            </p:cNvPr>
            <p:cNvGrpSpPr/>
            <p:nvPr/>
          </p:nvGrpSpPr>
          <p:grpSpPr>
            <a:xfrm>
              <a:off x="1475613" y="2674109"/>
              <a:ext cx="2562987" cy="1669291"/>
              <a:chOff x="380238" y="2016884"/>
              <a:chExt cx="3273552" cy="2189356"/>
            </a:xfrm>
          </p:grpSpPr>
          <p:sp>
            <p:nvSpPr>
              <p:cNvPr id="37" name="Rectangle: Rounded Corners 36">
                <a:extLst>
                  <a:ext uri="{FF2B5EF4-FFF2-40B4-BE49-F238E27FC236}">
                    <a16:creationId xmlns:a16="http://schemas.microsoft.com/office/drawing/2014/main" id="{A8D55AF4-83D6-1BF0-7408-F24570593625}"/>
                  </a:ext>
                </a:extLst>
              </p:cNvPr>
              <p:cNvSpPr/>
              <p:nvPr/>
            </p:nvSpPr>
            <p:spPr>
              <a:xfrm rot="5400000">
                <a:off x="1156738" y="3317986"/>
                <a:ext cx="236479" cy="1210809"/>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44C4CB7-810F-BF58-B125-B83672FFF704}"/>
                  </a:ext>
                </a:extLst>
              </p:cNvPr>
              <p:cNvSpPr/>
              <p:nvPr/>
            </p:nvSpPr>
            <p:spPr>
              <a:xfrm flipH="1" flipV="1">
                <a:off x="758952" y="3630352"/>
                <a:ext cx="54864" cy="172274"/>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22E197CF-6737-3DF7-DFDF-36FADDE5B6E8}"/>
                  </a:ext>
                </a:extLst>
              </p:cNvPr>
              <p:cNvSpPr/>
              <p:nvPr/>
            </p:nvSpPr>
            <p:spPr>
              <a:xfrm>
                <a:off x="1409616" y="2016884"/>
                <a:ext cx="79906" cy="1773772"/>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F2D1E05F-0CB6-7E82-78FF-9BE45CD118E4}"/>
                  </a:ext>
                </a:extLst>
              </p:cNvPr>
              <p:cNvGrpSpPr/>
              <p:nvPr/>
            </p:nvGrpSpPr>
            <p:grpSpPr>
              <a:xfrm rot="9253152">
                <a:off x="1591564" y="2370004"/>
                <a:ext cx="57150" cy="476250"/>
                <a:chOff x="4705350" y="4845050"/>
                <a:chExt cx="57150" cy="476250"/>
              </a:xfrm>
            </p:grpSpPr>
            <p:sp>
              <p:nvSpPr>
                <p:cNvPr id="1029" name="Rectangle: Rounded Corners 1028">
                  <a:extLst>
                    <a:ext uri="{FF2B5EF4-FFF2-40B4-BE49-F238E27FC236}">
                      <a16:creationId xmlns:a16="http://schemas.microsoft.com/office/drawing/2014/main" id="{67F01855-D9E9-26A4-FE31-51D404F8B581}"/>
                    </a:ext>
                  </a:extLst>
                </p:cNvPr>
                <p:cNvSpPr/>
                <p:nvPr/>
              </p:nvSpPr>
              <p:spPr>
                <a:xfrm>
                  <a:off x="4705350" y="5226050"/>
                  <a:ext cx="50800" cy="9525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72">
                  <a:extLst>
                    <a:ext uri="{FF2B5EF4-FFF2-40B4-BE49-F238E27FC236}">
                      <a16:creationId xmlns:a16="http://schemas.microsoft.com/office/drawing/2014/main" id="{1B405856-80EE-B658-505A-207A1922DEF1}"/>
                    </a:ext>
                  </a:extLst>
                </p:cNvPr>
                <p:cNvSpPr/>
                <p:nvPr/>
              </p:nvSpPr>
              <p:spPr>
                <a:xfrm>
                  <a:off x="4710430" y="4914900"/>
                  <a:ext cx="45719" cy="323850"/>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Rounded Corners 1073">
                  <a:extLst>
                    <a:ext uri="{FF2B5EF4-FFF2-40B4-BE49-F238E27FC236}">
                      <a16:creationId xmlns:a16="http://schemas.microsoft.com/office/drawing/2014/main" id="{942FB519-F782-59F2-3DA5-A5A83FFAA9D6}"/>
                    </a:ext>
                  </a:extLst>
                </p:cNvPr>
                <p:cNvSpPr/>
                <p:nvPr/>
              </p:nvSpPr>
              <p:spPr>
                <a:xfrm>
                  <a:off x="4705350" y="4845050"/>
                  <a:ext cx="57150" cy="8255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7CB07475-4EF6-255D-310B-6FC250CFABDD}"/>
                  </a:ext>
                </a:extLst>
              </p:cNvPr>
              <p:cNvSpPr/>
              <p:nvPr/>
            </p:nvSpPr>
            <p:spPr>
              <a:xfrm rot="18869735" flipV="1">
                <a:off x="1112016" y="3655141"/>
                <a:ext cx="414807"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41DDC1B-E416-C8EA-6E2F-0EF6E60D3AD0}"/>
                  </a:ext>
                </a:extLst>
              </p:cNvPr>
              <p:cNvSpPr/>
              <p:nvPr/>
            </p:nvSpPr>
            <p:spPr>
              <a:xfrm rot="2730265" flipH="1" flipV="1">
                <a:off x="1410837" y="3653800"/>
                <a:ext cx="368706"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3D6F98A-F575-53FB-46B2-8AE1C89F1F3B}"/>
                  </a:ext>
                </a:extLst>
              </p:cNvPr>
              <p:cNvSpPr/>
              <p:nvPr/>
            </p:nvSpPr>
            <p:spPr>
              <a:xfrm>
                <a:off x="1892808" y="3895528"/>
                <a:ext cx="146304" cy="146304"/>
              </a:xfrm>
              <a:prstGeom prst="ellipse">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Rounded Corners 1024">
                <a:extLst>
                  <a:ext uri="{FF2B5EF4-FFF2-40B4-BE49-F238E27FC236}">
                    <a16:creationId xmlns:a16="http://schemas.microsoft.com/office/drawing/2014/main" id="{58E45E0B-34A7-B499-765B-8083EDAAF5D5}"/>
                  </a:ext>
                </a:extLst>
              </p:cNvPr>
              <p:cNvSpPr/>
              <p:nvPr/>
            </p:nvSpPr>
            <p:spPr>
              <a:xfrm>
                <a:off x="380238" y="4041648"/>
                <a:ext cx="3273552" cy="164592"/>
              </a:xfrm>
              <a:prstGeom prst="roundRect">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Arc 1075">
                <a:extLst>
                  <a:ext uri="{FF2B5EF4-FFF2-40B4-BE49-F238E27FC236}">
                    <a16:creationId xmlns:a16="http://schemas.microsoft.com/office/drawing/2014/main" id="{127FCB13-B38D-3270-959D-194FA0C8564F}"/>
                  </a:ext>
                </a:extLst>
              </p:cNvPr>
              <p:cNvSpPr/>
              <p:nvPr/>
            </p:nvSpPr>
            <p:spPr>
              <a:xfrm>
                <a:off x="923346" y="2429451"/>
                <a:ext cx="1754909" cy="1644073"/>
              </a:xfrm>
              <a:prstGeom prst="arc">
                <a:avLst/>
              </a:prstGeom>
              <a:ln w="28575">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 name="Arrow: Right 35">
              <a:extLst>
                <a:ext uri="{FF2B5EF4-FFF2-40B4-BE49-F238E27FC236}">
                  <a16:creationId xmlns:a16="http://schemas.microsoft.com/office/drawing/2014/main" id="{0368F7B7-AD80-EE17-548C-455EBCD952CE}"/>
                </a:ext>
              </a:extLst>
            </p:cNvPr>
            <p:cNvSpPr/>
            <p:nvPr/>
          </p:nvSpPr>
          <p:spPr>
            <a:xfrm>
              <a:off x="342900" y="3152775"/>
              <a:ext cx="902355" cy="617305"/>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WIND</a:t>
              </a:r>
            </a:p>
          </p:txBody>
        </p:sp>
      </p:grpSp>
      <p:sp>
        <p:nvSpPr>
          <p:cNvPr id="2" name="TextBox 1">
            <a:extLst>
              <a:ext uri="{FF2B5EF4-FFF2-40B4-BE49-F238E27FC236}">
                <a16:creationId xmlns:a16="http://schemas.microsoft.com/office/drawing/2014/main" id="{712A65C2-D524-6DA7-F41B-0A3EC9485947}"/>
              </a:ext>
            </a:extLst>
          </p:cNvPr>
          <p:cNvSpPr txBox="1"/>
          <p:nvPr/>
        </p:nvSpPr>
        <p:spPr>
          <a:xfrm>
            <a:off x="6648450" y="390525"/>
            <a:ext cx="385042" cy="307777"/>
          </a:xfrm>
          <a:prstGeom prst="rect">
            <a:avLst/>
          </a:prstGeom>
          <a:noFill/>
        </p:spPr>
        <p:txBody>
          <a:bodyPr wrap="none" rtlCol="0">
            <a:spAutoFit/>
          </a:bodyPr>
          <a:lstStyle/>
          <a:p>
            <a:r>
              <a:rPr lang="en-US" sz="1400" dirty="0"/>
              <a:t>-6-</a:t>
            </a:r>
          </a:p>
        </p:txBody>
      </p:sp>
      <p:sp>
        <p:nvSpPr>
          <p:cNvPr id="3" name="TextBox 2">
            <a:extLst>
              <a:ext uri="{FF2B5EF4-FFF2-40B4-BE49-F238E27FC236}">
                <a16:creationId xmlns:a16="http://schemas.microsoft.com/office/drawing/2014/main" id="{1678F339-6008-C9FB-87F1-A0E7DE5E95B3}"/>
              </a:ext>
            </a:extLst>
          </p:cNvPr>
          <p:cNvSpPr txBox="1"/>
          <p:nvPr/>
        </p:nvSpPr>
        <p:spPr>
          <a:xfrm>
            <a:off x="2066925" y="390525"/>
            <a:ext cx="385042" cy="307777"/>
          </a:xfrm>
          <a:prstGeom prst="rect">
            <a:avLst/>
          </a:prstGeom>
          <a:noFill/>
        </p:spPr>
        <p:txBody>
          <a:bodyPr wrap="none" rtlCol="0">
            <a:spAutoFit/>
          </a:bodyPr>
          <a:lstStyle/>
          <a:p>
            <a:r>
              <a:rPr lang="en-US" sz="1400" dirty="0"/>
              <a:t>-5-</a:t>
            </a:r>
          </a:p>
        </p:txBody>
      </p:sp>
    </p:spTree>
    <p:extLst>
      <p:ext uri="{BB962C8B-B14F-4D97-AF65-F5344CB8AC3E}">
        <p14:creationId xmlns:p14="http://schemas.microsoft.com/office/powerpoint/2010/main" val="92015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91683E0-C85B-169A-460D-283785A3AD22}"/>
              </a:ext>
            </a:extLst>
          </p:cNvPr>
          <p:cNvGrpSpPr/>
          <p:nvPr/>
        </p:nvGrpSpPr>
        <p:grpSpPr>
          <a:xfrm>
            <a:off x="4832509" y="1186244"/>
            <a:ext cx="4078461" cy="5350191"/>
            <a:chOff x="4794409" y="995744"/>
            <a:chExt cx="4078461" cy="5350191"/>
          </a:xfrm>
        </p:grpSpPr>
        <p:grpSp>
          <p:nvGrpSpPr>
            <p:cNvPr id="25" name="Group 24">
              <a:extLst>
                <a:ext uri="{FF2B5EF4-FFF2-40B4-BE49-F238E27FC236}">
                  <a16:creationId xmlns:a16="http://schemas.microsoft.com/office/drawing/2014/main" id="{6DA4B32F-EA54-DA16-E0AD-5472FED8FF75}"/>
                </a:ext>
              </a:extLst>
            </p:cNvPr>
            <p:cNvGrpSpPr/>
            <p:nvPr/>
          </p:nvGrpSpPr>
          <p:grpSpPr>
            <a:xfrm>
              <a:off x="4794409" y="995744"/>
              <a:ext cx="3718655" cy="1384995"/>
              <a:chOff x="4794409" y="995744"/>
              <a:chExt cx="3718655" cy="1384995"/>
            </a:xfrm>
          </p:grpSpPr>
          <p:sp>
            <p:nvSpPr>
              <p:cNvPr id="7" name="Oval 6">
                <a:extLst>
                  <a:ext uri="{FF2B5EF4-FFF2-40B4-BE49-F238E27FC236}">
                    <a16:creationId xmlns:a16="http://schemas.microsoft.com/office/drawing/2014/main" id="{449F8F79-ED1B-0057-01D2-B3C47FF71A5C}"/>
                  </a:ext>
                </a:extLst>
              </p:cNvPr>
              <p:cNvSpPr/>
              <p:nvPr/>
            </p:nvSpPr>
            <p:spPr>
              <a:xfrm>
                <a:off x="4794409" y="1000792"/>
                <a:ext cx="221456" cy="221456"/>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5</a:t>
                </a:r>
              </a:p>
            </p:txBody>
          </p:sp>
          <p:sp>
            <p:nvSpPr>
              <p:cNvPr id="14" name="TextBox 13">
                <a:extLst>
                  <a:ext uri="{FF2B5EF4-FFF2-40B4-BE49-F238E27FC236}">
                    <a16:creationId xmlns:a16="http://schemas.microsoft.com/office/drawing/2014/main" id="{21F6C62E-CCC1-6605-EB75-3540F3050EE1}"/>
                  </a:ext>
                </a:extLst>
              </p:cNvPr>
              <p:cNvSpPr txBox="1"/>
              <p:nvPr/>
            </p:nvSpPr>
            <p:spPr>
              <a:xfrm>
                <a:off x="5191125" y="995744"/>
                <a:ext cx="3321939" cy="1384995"/>
              </a:xfrm>
              <a:prstGeom prst="rect">
                <a:avLst/>
              </a:prstGeom>
              <a:noFill/>
            </p:spPr>
            <p:txBody>
              <a:bodyPr wrap="square" rtlCol="0">
                <a:spAutoFit/>
              </a:bodyPr>
              <a:lstStyle/>
              <a:p>
                <a:r>
                  <a:rPr lang="en-US" sz="1200" b="1" dirty="0"/>
                  <a:t>** Two people Required:</a:t>
                </a:r>
              </a:p>
              <a:p>
                <a:r>
                  <a:rPr lang="en-US" sz="1200" dirty="0"/>
                  <a:t>Install one half of arch, plastic bushings down, into each of the TAN Pipes.</a:t>
                </a:r>
              </a:p>
              <a:p>
                <a:pPr marL="171450" indent="-171450">
                  <a:buFontTx/>
                  <a:buChar char="-"/>
                </a:pPr>
                <a:r>
                  <a:rPr lang="en-US" sz="1200" dirty="0"/>
                  <a:t>Install Hitch Pin thru TAN Pipe and Arch Plastic to stabilize the arch during balloon assembly. </a:t>
                </a:r>
              </a:p>
              <a:p>
                <a:pPr marL="171450" indent="-171450">
                  <a:buFontTx/>
                  <a:buChar char="-"/>
                </a:pPr>
                <a:r>
                  <a:rPr lang="en-US" sz="1200" dirty="0"/>
                  <a:t>*** 2</a:t>
                </a:r>
                <a:r>
                  <a:rPr lang="en-US" sz="1200" baseline="30000" dirty="0"/>
                  <a:t>nd</a:t>
                </a:r>
                <a:r>
                  <a:rPr lang="en-US" sz="1200" dirty="0"/>
                  <a:t> person may need to swivel the arch section to get the pin thru.</a:t>
                </a:r>
              </a:p>
            </p:txBody>
          </p:sp>
        </p:grpSp>
        <p:grpSp>
          <p:nvGrpSpPr>
            <p:cNvPr id="16" name="Group 15">
              <a:extLst>
                <a:ext uri="{FF2B5EF4-FFF2-40B4-BE49-F238E27FC236}">
                  <a16:creationId xmlns:a16="http://schemas.microsoft.com/office/drawing/2014/main" id="{C3F190EC-9C7B-F096-2634-F1D32C143349}"/>
                </a:ext>
              </a:extLst>
            </p:cNvPr>
            <p:cNvGrpSpPr/>
            <p:nvPr/>
          </p:nvGrpSpPr>
          <p:grpSpPr>
            <a:xfrm>
              <a:off x="4905375" y="2981325"/>
              <a:ext cx="3967495" cy="3364610"/>
              <a:chOff x="4631569" y="2881422"/>
              <a:chExt cx="4241301" cy="3464513"/>
            </a:xfrm>
          </p:grpSpPr>
          <p:sp>
            <p:nvSpPr>
              <p:cNvPr id="54" name="Rectangle: Rounded Corners 53">
                <a:extLst>
                  <a:ext uri="{FF2B5EF4-FFF2-40B4-BE49-F238E27FC236}">
                    <a16:creationId xmlns:a16="http://schemas.microsoft.com/office/drawing/2014/main" id="{B2B7F130-0893-0BEC-E4D7-CA3168D56262}"/>
                  </a:ext>
                </a:extLst>
              </p:cNvPr>
              <p:cNvSpPr/>
              <p:nvPr/>
            </p:nvSpPr>
            <p:spPr>
              <a:xfrm>
                <a:off x="4989402" y="4668635"/>
                <a:ext cx="3883468" cy="662314"/>
              </a:xfrm>
              <a:prstGeom prst="roundRect">
                <a:avLst/>
              </a:prstGeom>
              <a:pattFill prst="pct30">
                <a:fgClr>
                  <a:srgbClr val="92D05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874114F-8A67-9381-059E-A7F28A8A070C}"/>
                  </a:ext>
                </a:extLst>
              </p:cNvPr>
              <p:cNvGrpSpPr/>
              <p:nvPr/>
            </p:nvGrpSpPr>
            <p:grpSpPr>
              <a:xfrm>
                <a:off x="5156643" y="4409907"/>
                <a:ext cx="146050" cy="507799"/>
                <a:chOff x="3765550" y="2965651"/>
                <a:chExt cx="146050" cy="507799"/>
              </a:xfrm>
              <a:solidFill>
                <a:schemeClr val="accent4">
                  <a:lumMod val="40000"/>
                  <a:lumOff val="60000"/>
                </a:schemeClr>
              </a:solidFill>
            </p:grpSpPr>
            <p:grpSp>
              <p:nvGrpSpPr>
                <p:cNvPr id="15" name="Group 14">
                  <a:extLst>
                    <a:ext uri="{FF2B5EF4-FFF2-40B4-BE49-F238E27FC236}">
                      <a16:creationId xmlns:a16="http://schemas.microsoft.com/office/drawing/2014/main" id="{70AAB447-B9C1-0FE4-FDE0-89CC9A40EE16}"/>
                    </a:ext>
                  </a:extLst>
                </p:cNvPr>
                <p:cNvGrpSpPr/>
                <p:nvPr/>
              </p:nvGrpSpPr>
              <p:grpSpPr>
                <a:xfrm>
                  <a:off x="3765550" y="2965651"/>
                  <a:ext cx="146050" cy="448056"/>
                  <a:chOff x="3765550" y="2965651"/>
                  <a:chExt cx="146050" cy="448056"/>
                </a:xfrm>
                <a:grpFill/>
              </p:grpSpPr>
              <p:sp>
                <p:nvSpPr>
                  <p:cNvPr id="19" name="Rectangle 18">
                    <a:extLst>
                      <a:ext uri="{FF2B5EF4-FFF2-40B4-BE49-F238E27FC236}">
                        <a16:creationId xmlns:a16="http://schemas.microsoft.com/office/drawing/2014/main" id="{17520839-296D-9CC3-8B4F-CE727FBCC1BA}"/>
                      </a:ext>
                    </a:extLst>
                  </p:cNvPr>
                  <p:cNvSpPr/>
                  <p:nvPr/>
                </p:nvSpPr>
                <p:spPr>
                  <a:xfrm>
                    <a:off x="3785314" y="2965651"/>
                    <a:ext cx="114768" cy="44805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3BBBA56-F1EA-40B1-DE50-7C184CF70F2B}"/>
                      </a:ext>
                    </a:extLst>
                  </p:cNvPr>
                  <p:cNvSpPr/>
                  <p:nvPr/>
                </p:nvSpPr>
                <p:spPr>
                  <a:xfrm>
                    <a:off x="3765550" y="2978150"/>
                    <a:ext cx="146050" cy="1270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Isosceles Triangle 16">
                  <a:extLst>
                    <a:ext uri="{FF2B5EF4-FFF2-40B4-BE49-F238E27FC236}">
                      <a16:creationId xmlns:a16="http://schemas.microsoft.com/office/drawing/2014/main" id="{2E8B8145-E8FD-0430-FC38-08D3FFC36458}"/>
                    </a:ext>
                  </a:extLst>
                </p:cNvPr>
                <p:cNvSpPr/>
                <p:nvPr/>
              </p:nvSpPr>
              <p:spPr>
                <a:xfrm>
                  <a:off x="3800475" y="3181350"/>
                  <a:ext cx="82550" cy="231775"/>
                </a:xfrm>
                <a:prstGeom prst="triangle">
                  <a:avLst/>
                </a:prstGeom>
                <a:grp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4A72F52-4EEA-1766-A117-8760A484F1B7}"/>
                    </a:ext>
                  </a:extLst>
                </p:cNvPr>
                <p:cNvSpPr/>
                <p:nvPr/>
              </p:nvSpPr>
              <p:spPr>
                <a:xfrm>
                  <a:off x="3803651" y="3413125"/>
                  <a:ext cx="76200" cy="60325"/>
                </a:xfrm>
                <a:prstGeom prst="round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D6A8C54B-F651-ED81-813B-7210038EFBEA}"/>
                  </a:ext>
                </a:extLst>
              </p:cNvPr>
              <p:cNvGrpSpPr/>
              <p:nvPr/>
            </p:nvGrpSpPr>
            <p:grpSpPr>
              <a:xfrm>
                <a:off x="5162107" y="4396562"/>
                <a:ext cx="138223" cy="80311"/>
                <a:chOff x="4837814" y="2920834"/>
                <a:chExt cx="148855" cy="110012"/>
              </a:xfrm>
            </p:grpSpPr>
            <p:sp>
              <p:nvSpPr>
                <p:cNvPr id="61" name="Rectangle: Rounded Corners 60">
                  <a:extLst>
                    <a:ext uri="{FF2B5EF4-FFF2-40B4-BE49-F238E27FC236}">
                      <a16:creationId xmlns:a16="http://schemas.microsoft.com/office/drawing/2014/main" id="{8856B48D-2E39-D442-6DEE-A8C065BD63A8}"/>
                    </a:ext>
                  </a:extLst>
                </p:cNvPr>
                <p:cNvSpPr/>
                <p:nvPr/>
              </p:nvSpPr>
              <p:spPr>
                <a:xfrm>
                  <a:off x="4869003" y="2957694"/>
                  <a:ext cx="73152" cy="7315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C98492C1-0A8D-5CF1-620E-5A235E62D6B3}"/>
                    </a:ext>
                  </a:extLst>
                </p:cNvPr>
                <p:cNvSpPr/>
                <p:nvPr/>
              </p:nvSpPr>
              <p:spPr>
                <a:xfrm flipV="1">
                  <a:off x="4837814" y="2920834"/>
                  <a:ext cx="148855" cy="45719"/>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a:extLst>
                  <a:ext uri="{FF2B5EF4-FFF2-40B4-BE49-F238E27FC236}">
                    <a16:creationId xmlns:a16="http://schemas.microsoft.com/office/drawing/2014/main" id="{FCE80373-F0B3-A798-A942-9169EA9FE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104299">
                <a:off x="4559167" y="4476752"/>
                <a:ext cx="470549" cy="325745"/>
              </a:xfrm>
              <a:prstGeom prst="rect">
                <a:avLst/>
              </a:prstGeom>
            </p:spPr>
          </p:pic>
          <p:sp>
            <p:nvSpPr>
              <p:cNvPr id="68" name="Oval 67">
                <a:extLst>
                  <a:ext uri="{FF2B5EF4-FFF2-40B4-BE49-F238E27FC236}">
                    <a16:creationId xmlns:a16="http://schemas.microsoft.com/office/drawing/2014/main" id="{FB1901CC-76EC-D032-5D69-98611CBCF211}"/>
                  </a:ext>
                </a:extLst>
              </p:cNvPr>
              <p:cNvSpPr/>
              <p:nvPr/>
            </p:nvSpPr>
            <p:spPr>
              <a:xfrm flipV="1">
                <a:off x="5189970" y="4396141"/>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c 58">
                <a:extLst>
                  <a:ext uri="{FF2B5EF4-FFF2-40B4-BE49-F238E27FC236}">
                    <a16:creationId xmlns:a16="http://schemas.microsoft.com/office/drawing/2014/main" id="{E1BC87F1-6B73-E61C-656B-41D68E8383A3}"/>
                  </a:ext>
                </a:extLst>
              </p:cNvPr>
              <p:cNvSpPr/>
              <p:nvPr/>
            </p:nvSpPr>
            <p:spPr>
              <a:xfrm flipH="1">
                <a:off x="5214204" y="2881422"/>
                <a:ext cx="3648031" cy="3464513"/>
              </a:xfrm>
              <a:prstGeom prst="arc">
                <a:avLst/>
              </a:prstGeom>
              <a:ln w="57150">
                <a:solidFill>
                  <a:srgbClr val="FFC000"/>
                </a:solidFill>
              </a:ln>
              <a:effectLst>
                <a:reflection stA="45000" endPos="38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a:extLst>
                  <a:ext uri="{FF2B5EF4-FFF2-40B4-BE49-F238E27FC236}">
                    <a16:creationId xmlns:a16="http://schemas.microsoft.com/office/drawing/2014/main" id="{78DF9152-59E1-B776-59AD-EA3517A56BAC}"/>
                  </a:ext>
                </a:extLst>
              </p:cNvPr>
              <p:cNvSpPr/>
              <p:nvPr/>
            </p:nvSpPr>
            <p:spPr>
              <a:xfrm flipV="1">
                <a:off x="5193450" y="4415434"/>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66DA799-B928-71BC-4A02-AF72A4BCB1BB}"/>
              </a:ext>
            </a:extLst>
          </p:cNvPr>
          <p:cNvGrpSpPr/>
          <p:nvPr/>
        </p:nvGrpSpPr>
        <p:grpSpPr>
          <a:xfrm>
            <a:off x="458248" y="1097059"/>
            <a:ext cx="3362801" cy="5528277"/>
            <a:chOff x="582073" y="868459"/>
            <a:chExt cx="3362801" cy="5528277"/>
          </a:xfrm>
        </p:grpSpPr>
        <p:sp>
          <p:nvSpPr>
            <p:cNvPr id="6" name="Oval 5">
              <a:extLst>
                <a:ext uri="{FF2B5EF4-FFF2-40B4-BE49-F238E27FC236}">
                  <a16:creationId xmlns:a16="http://schemas.microsoft.com/office/drawing/2014/main" id="{618B18BD-D7B2-4158-EF2D-1C0585B22255}"/>
                </a:ext>
              </a:extLst>
            </p:cNvPr>
            <p:cNvSpPr/>
            <p:nvPr/>
          </p:nvSpPr>
          <p:spPr>
            <a:xfrm>
              <a:off x="582073" y="982123"/>
              <a:ext cx="221456" cy="221456"/>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4</a:t>
              </a:r>
            </a:p>
          </p:txBody>
        </p:sp>
        <p:sp>
          <p:nvSpPr>
            <p:cNvPr id="33" name="TextBox 32">
              <a:extLst>
                <a:ext uri="{FF2B5EF4-FFF2-40B4-BE49-F238E27FC236}">
                  <a16:creationId xmlns:a16="http://schemas.microsoft.com/office/drawing/2014/main" id="{8353861D-410B-EE8C-926B-9B288EC273A4}"/>
                </a:ext>
              </a:extLst>
            </p:cNvPr>
            <p:cNvSpPr txBox="1"/>
            <p:nvPr/>
          </p:nvSpPr>
          <p:spPr>
            <a:xfrm>
              <a:off x="859137" y="868459"/>
              <a:ext cx="3085737" cy="2217641"/>
            </a:xfrm>
            <a:prstGeom prst="rect">
              <a:avLst/>
            </a:prstGeom>
            <a:noFill/>
          </p:spPr>
          <p:txBody>
            <a:bodyPr wrap="square" rtlCol="0">
              <a:noAutofit/>
            </a:bodyPr>
            <a:lstStyle/>
            <a:p>
              <a:r>
                <a:rPr lang="en-US" sz="1200" dirty="0"/>
                <a:t>Select an area on the grass or dirt to slide Balloon clusters secured to plastic clips onto each halve of the arch.</a:t>
              </a:r>
            </a:p>
            <a:p>
              <a:endParaRPr lang="en-US" sz="1200" dirty="0"/>
            </a:p>
            <a:p>
              <a:r>
                <a:rPr lang="en-US" sz="1200" dirty="0"/>
                <a:t>Pound  “ TAN “ tubes into ground with dead blow plastic hammer roughly 8” deep and approximately 8’ apart.</a:t>
              </a:r>
            </a:p>
            <a:p>
              <a:r>
                <a:rPr lang="en-US" sz="1200" dirty="0"/>
                <a:t>** One end is smoothed and polished inside to accept the Arch plastic ends and has a RED heat shrink band around the tube.</a:t>
              </a:r>
            </a:p>
            <a:p>
              <a:r>
                <a:rPr lang="en-US" sz="1200" dirty="0"/>
                <a:t>*** Orient the </a:t>
              </a:r>
              <a:r>
                <a:rPr lang="en-US" sz="1200" u="sng" dirty="0"/>
                <a:t>“hitch pin hole” </a:t>
              </a:r>
              <a:r>
                <a:rPr lang="en-US" sz="1200" dirty="0"/>
                <a:t>as shown below:</a:t>
              </a:r>
            </a:p>
            <a:p>
              <a:endParaRPr lang="en-US" sz="1200" dirty="0"/>
            </a:p>
            <a:p>
              <a:endParaRPr lang="en-US" sz="1200" dirty="0"/>
            </a:p>
          </p:txBody>
        </p:sp>
        <p:grpSp>
          <p:nvGrpSpPr>
            <p:cNvPr id="65" name="Group 64">
              <a:extLst>
                <a:ext uri="{FF2B5EF4-FFF2-40B4-BE49-F238E27FC236}">
                  <a16:creationId xmlns:a16="http://schemas.microsoft.com/office/drawing/2014/main" id="{60007D31-A99F-7DDE-730A-A9E6AE829FFB}"/>
                </a:ext>
              </a:extLst>
            </p:cNvPr>
            <p:cNvGrpSpPr/>
            <p:nvPr/>
          </p:nvGrpSpPr>
          <p:grpSpPr>
            <a:xfrm>
              <a:off x="711570" y="3346704"/>
              <a:ext cx="3057236" cy="3050032"/>
              <a:chOff x="784722" y="2926080"/>
              <a:chExt cx="3057236" cy="3050032"/>
            </a:xfrm>
          </p:grpSpPr>
          <p:sp>
            <p:nvSpPr>
              <p:cNvPr id="35" name="Rectangle: Rounded Corners 34">
                <a:extLst>
                  <a:ext uri="{FF2B5EF4-FFF2-40B4-BE49-F238E27FC236}">
                    <a16:creationId xmlns:a16="http://schemas.microsoft.com/office/drawing/2014/main" id="{3DE2E656-0AA9-75C6-938D-4AF0CB767095}"/>
                  </a:ext>
                </a:extLst>
              </p:cNvPr>
              <p:cNvSpPr/>
              <p:nvPr/>
            </p:nvSpPr>
            <p:spPr>
              <a:xfrm>
                <a:off x="784722" y="3232912"/>
                <a:ext cx="3057236" cy="2743200"/>
              </a:xfrm>
              <a:prstGeom prst="roundRect">
                <a:avLst/>
              </a:prstGeom>
              <a:pattFill prst="pct30">
                <a:fgClr>
                  <a:srgbClr val="92D05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DCDF971-8510-C202-16EB-64F5A2E40F54}"/>
                  </a:ext>
                </a:extLst>
              </p:cNvPr>
              <p:cNvGrpSpPr/>
              <p:nvPr/>
            </p:nvGrpSpPr>
            <p:grpSpPr>
              <a:xfrm>
                <a:off x="1353035" y="3649195"/>
                <a:ext cx="173181" cy="173181"/>
                <a:chOff x="4544291" y="3731491"/>
                <a:chExt cx="173181" cy="173181"/>
              </a:xfrm>
            </p:grpSpPr>
            <p:sp>
              <p:nvSpPr>
                <p:cNvPr id="36" name="Oval 35">
                  <a:extLst>
                    <a:ext uri="{FF2B5EF4-FFF2-40B4-BE49-F238E27FC236}">
                      <a16:creationId xmlns:a16="http://schemas.microsoft.com/office/drawing/2014/main" id="{C6274C12-21F4-C280-F28D-EEE1DF6B3851}"/>
                    </a:ext>
                  </a:extLst>
                </p:cNvPr>
                <p:cNvSpPr/>
                <p:nvPr/>
              </p:nvSpPr>
              <p:spPr>
                <a:xfrm>
                  <a:off x="4544291" y="3731491"/>
                  <a:ext cx="173181" cy="17318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FA21869-D7C3-3D21-2BE2-BBDC399CE9C6}"/>
                    </a:ext>
                  </a:extLst>
                </p:cNvPr>
                <p:cNvSpPr/>
                <p:nvPr/>
              </p:nvSpPr>
              <p:spPr>
                <a:xfrm>
                  <a:off x="4572771" y="3760740"/>
                  <a:ext cx="110836" cy="1108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CB207DE4-4B95-E1F6-D79C-2096A77C7E05}"/>
                  </a:ext>
                </a:extLst>
              </p:cNvPr>
              <p:cNvGrpSpPr/>
              <p:nvPr/>
            </p:nvGrpSpPr>
            <p:grpSpPr>
              <a:xfrm>
                <a:off x="3014195" y="3655291"/>
                <a:ext cx="173181" cy="173181"/>
                <a:chOff x="4544291" y="3731491"/>
                <a:chExt cx="173181" cy="173181"/>
              </a:xfrm>
            </p:grpSpPr>
            <p:sp>
              <p:nvSpPr>
                <p:cNvPr id="40" name="Oval 39">
                  <a:extLst>
                    <a:ext uri="{FF2B5EF4-FFF2-40B4-BE49-F238E27FC236}">
                      <a16:creationId xmlns:a16="http://schemas.microsoft.com/office/drawing/2014/main" id="{7600E794-DC84-F34C-7698-6A30D82EADF4}"/>
                    </a:ext>
                  </a:extLst>
                </p:cNvPr>
                <p:cNvSpPr/>
                <p:nvPr/>
              </p:nvSpPr>
              <p:spPr>
                <a:xfrm>
                  <a:off x="4544291" y="3731491"/>
                  <a:ext cx="173181" cy="17318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6AA89B4-8284-8268-2F8E-474EBA607DD2}"/>
                    </a:ext>
                  </a:extLst>
                </p:cNvPr>
                <p:cNvSpPr/>
                <p:nvPr/>
              </p:nvSpPr>
              <p:spPr>
                <a:xfrm>
                  <a:off x="4572771" y="3760740"/>
                  <a:ext cx="110836" cy="1108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a:extLst>
                  <a:ext uri="{FF2B5EF4-FFF2-40B4-BE49-F238E27FC236}">
                    <a16:creationId xmlns:a16="http://schemas.microsoft.com/office/drawing/2014/main" id="{AB8438F4-C877-A90B-E182-03FFE4E75B82}"/>
                  </a:ext>
                </a:extLst>
              </p:cNvPr>
              <p:cNvCxnSpPr>
                <a:cxnSpLocks/>
              </p:cNvCxnSpPr>
              <p:nvPr/>
            </p:nvCxnSpPr>
            <p:spPr>
              <a:xfrm>
                <a:off x="1435608" y="3035808"/>
                <a:ext cx="0" cy="9052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1D3EAF9-12ED-97FE-8B01-8E26057C2DEF}"/>
                  </a:ext>
                </a:extLst>
              </p:cNvPr>
              <p:cNvCxnSpPr>
                <a:cxnSpLocks/>
              </p:cNvCxnSpPr>
              <p:nvPr/>
            </p:nvCxnSpPr>
            <p:spPr>
              <a:xfrm>
                <a:off x="3105912" y="3008376"/>
                <a:ext cx="0" cy="9204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5598D68-1CAB-65D4-BB23-BE398E7B31FC}"/>
                  </a:ext>
                </a:extLst>
              </p:cNvPr>
              <p:cNvSpPr txBox="1"/>
              <p:nvPr/>
            </p:nvSpPr>
            <p:spPr>
              <a:xfrm>
                <a:off x="1947672" y="2926080"/>
                <a:ext cx="545470" cy="276999"/>
              </a:xfrm>
              <a:prstGeom prst="rect">
                <a:avLst/>
              </a:prstGeom>
              <a:noFill/>
            </p:spPr>
            <p:txBody>
              <a:bodyPr wrap="none" rtlCol="0">
                <a:spAutoFit/>
              </a:bodyPr>
              <a:lstStyle/>
              <a:p>
                <a:r>
                  <a:rPr lang="en-US" sz="1200" dirty="0"/>
                  <a:t>8 feet</a:t>
                </a:r>
              </a:p>
            </p:txBody>
          </p:sp>
          <p:cxnSp>
            <p:nvCxnSpPr>
              <p:cNvPr id="50" name="Straight Arrow Connector 49">
                <a:extLst>
                  <a:ext uri="{FF2B5EF4-FFF2-40B4-BE49-F238E27FC236}">
                    <a16:creationId xmlns:a16="http://schemas.microsoft.com/office/drawing/2014/main" id="{CA847BE7-BA46-378E-D591-AE2912D485FB}"/>
                  </a:ext>
                </a:extLst>
              </p:cNvPr>
              <p:cNvCxnSpPr>
                <a:cxnSpLocks/>
              </p:cNvCxnSpPr>
              <p:nvPr/>
            </p:nvCxnSpPr>
            <p:spPr>
              <a:xfrm>
                <a:off x="2505456" y="3063240"/>
                <a:ext cx="576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615D1EC-FC80-735A-E283-FBE21F92D465}"/>
                  </a:ext>
                </a:extLst>
              </p:cNvPr>
              <p:cNvCxnSpPr>
                <a:cxnSpLocks/>
              </p:cNvCxnSpPr>
              <p:nvPr/>
            </p:nvCxnSpPr>
            <p:spPr>
              <a:xfrm flipH="1">
                <a:off x="1432560" y="3060192"/>
                <a:ext cx="576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903AE3A1-259A-FB83-E16E-F441ED8F54C7}"/>
                </a:ext>
              </a:extLst>
            </p:cNvPr>
            <p:cNvSpPr/>
            <p:nvPr/>
          </p:nvSpPr>
          <p:spPr>
            <a:xfrm rot="5400000">
              <a:off x="1350415" y="4075650"/>
              <a:ext cx="45719" cy="164592"/>
            </a:xfrm>
            <a:prstGeom prst="rect">
              <a:avLst/>
            </a:prstGeom>
            <a:solidFill>
              <a:srgbClr val="FFFF00"/>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ECB1797-A4CA-1825-AE96-90A1A57F1F66}"/>
                </a:ext>
              </a:extLst>
            </p:cNvPr>
            <p:cNvSpPr/>
            <p:nvPr/>
          </p:nvSpPr>
          <p:spPr>
            <a:xfrm rot="5400000">
              <a:off x="3014115" y="4082000"/>
              <a:ext cx="45719" cy="164592"/>
            </a:xfrm>
            <a:prstGeom prst="rect">
              <a:avLst/>
            </a:prstGeom>
            <a:solidFill>
              <a:srgbClr val="FFFF00"/>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0EDD398-1D9C-EFE3-558D-A5CFBA93FC35}"/>
                </a:ext>
              </a:extLst>
            </p:cNvPr>
            <p:cNvGrpSpPr/>
            <p:nvPr/>
          </p:nvGrpSpPr>
          <p:grpSpPr>
            <a:xfrm>
              <a:off x="3794125" y="2965651"/>
              <a:ext cx="146050" cy="507799"/>
              <a:chOff x="3765550" y="2965651"/>
              <a:chExt cx="146050" cy="507799"/>
            </a:xfrm>
            <a:solidFill>
              <a:schemeClr val="accent4">
                <a:lumMod val="40000"/>
                <a:lumOff val="60000"/>
              </a:schemeClr>
            </a:solidFill>
          </p:grpSpPr>
          <p:grpSp>
            <p:nvGrpSpPr>
              <p:cNvPr id="8" name="Group 7">
                <a:extLst>
                  <a:ext uri="{FF2B5EF4-FFF2-40B4-BE49-F238E27FC236}">
                    <a16:creationId xmlns:a16="http://schemas.microsoft.com/office/drawing/2014/main" id="{9A39ED38-A549-E035-5BF7-00BA5E855965}"/>
                  </a:ext>
                </a:extLst>
              </p:cNvPr>
              <p:cNvGrpSpPr/>
              <p:nvPr/>
            </p:nvGrpSpPr>
            <p:grpSpPr>
              <a:xfrm>
                <a:off x="3765550" y="2965651"/>
                <a:ext cx="146050" cy="448056"/>
                <a:chOff x="3765550" y="2965651"/>
                <a:chExt cx="146050" cy="448056"/>
              </a:xfrm>
              <a:grpFill/>
            </p:grpSpPr>
            <p:sp>
              <p:nvSpPr>
                <p:cNvPr id="69" name="Rectangle 68">
                  <a:extLst>
                    <a:ext uri="{FF2B5EF4-FFF2-40B4-BE49-F238E27FC236}">
                      <a16:creationId xmlns:a16="http://schemas.microsoft.com/office/drawing/2014/main" id="{643E79DD-0273-418C-68CA-408405289BF0}"/>
                    </a:ext>
                  </a:extLst>
                </p:cNvPr>
                <p:cNvSpPr/>
                <p:nvPr/>
              </p:nvSpPr>
              <p:spPr>
                <a:xfrm>
                  <a:off x="3785314" y="2965651"/>
                  <a:ext cx="114768" cy="44805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160E252D-1803-6DEA-0E06-E4C2EA10D2AA}"/>
                    </a:ext>
                  </a:extLst>
                </p:cNvPr>
                <p:cNvSpPr/>
                <p:nvPr/>
              </p:nvSpPr>
              <p:spPr>
                <a:xfrm>
                  <a:off x="3765550" y="2978150"/>
                  <a:ext cx="146050" cy="1270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a:extLst>
                  <a:ext uri="{FF2B5EF4-FFF2-40B4-BE49-F238E27FC236}">
                    <a16:creationId xmlns:a16="http://schemas.microsoft.com/office/drawing/2014/main" id="{C710D50E-E389-B37E-D867-65C98F5D57F5}"/>
                  </a:ext>
                </a:extLst>
              </p:cNvPr>
              <p:cNvSpPr/>
              <p:nvPr/>
            </p:nvSpPr>
            <p:spPr>
              <a:xfrm flipV="1">
                <a:off x="3802357" y="2997760"/>
                <a:ext cx="72826" cy="72289"/>
              </a:xfrm>
              <a:prstGeom prst="ellipse">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0CC22560-B71C-4EAA-38C8-397CB6344FD0}"/>
                  </a:ext>
                </a:extLst>
              </p:cNvPr>
              <p:cNvSpPr/>
              <p:nvPr/>
            </p:nvSpPr>
            <p:spPr>
              <a:xfrm>
                <a:off x="3800475" y="3181350"/>
                <a:ext cx="82550" cy="231775"/>
              </a:xfrm>
              <a:prstGeom prst="triangle">
                <a:avLst/>
              </a:prstGeom>
              <a:grp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B679AE2-7A2A-0525-9086-E5FC83ADD144}"/>
                  </a:ext>
                </a:extLst>
              </p:cNvPr>
              <p:cNvSpPr/>
              <p:nvPr/>
            </p:nvSpPr>
            <p:spPr>
              <a:xfrm>
                <a:off x="3803651" y="3413125"/>
                <a:ext cx="76200" cy="60325"/>
              </a:xfrm>
              <a:prstGeom prst="round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0BE32C87-374B-C6DD-A633-9BA1441C5A1D}"/>
                </a:ext>
              </a:extLst>
            </p:cNvPr>
            <p:cNvSpPr/>
            <p:nvPr/>
          </p:nvSpPr>
          <p:spPr>
            <a:xfrm>
              <a:off x="2418907" y="2961167"/>
              <a:ext cx="515679" cy="1169702"/>
            </a:xfrm>
            <a:custGeom>
              <a:avLst/>
              <a:gdLst>
                <a:gd name="connsiteX0" fmla="*/ 0 w 515679"/>
                <a:gd name="connsiteY0" fmla="*/ 0 h 1169702"/>
                <a:gd name="connsiteX1" fmla="*/ 69112 w 515679"/>
                <a:gd name="connsiteY1" fmla="*/ 53163 h 1169702"/>
                <a:gd name="connsiteX2" fmla="*/ 111642 w 515679"/>
                <a:gd name="connsiteY2" fmla="*/ 95693 h 1169702"/>
                <a:gd name="connsiteX3" fmla="*/ 122274 w 515679"/>
                <a:gd name="connsiteY3" fmla="*/ 127591 h 1169702"/>
                <a:gd name="connsiteX4" fmla="*/ 138223 w 515679"/>
                <a:gd name="connsiteY4" fmla="*/ 159489 h 1169702"/>
                <a:gd name="connsiteX5" fmla="*/ 164805 w 515679"/>
                <a:gd name="connsiteY5" fmla="*/ 287080 h 1169702"/>
                <a:gd name="connsiteX6" fmla="*/ 202019 w 515679"/>
                <a:gd name="connsiteY6" fmla="*/ 797442 h 1169702"/>
                <a:gd name="connsiteX7" fmla="*/ 228600 w 515679"/>
                <a:gd name="connsiteY7" fmla="*/ 834656 h 1169702"/>
                <a:gd name="connsiteX8" fmla="*/ 271130 w 515679"/>
                <a:gd name="connsiteY8" fmla="*/ 887819 h 1169702"/>
                <a:gd name="connsiteX9" fmla="*/ 308344 w 515679"/>
                <a:gd name="connsiteY9" fmla="*/ 935666 h 1169702"/>
                <a:gd name="connsiteX10" fmla="*/ 366823 w 515679"/>
                <a:gd name="connsiteY10" fmla="*/ 999461 h 1169702"/>
                <a:gd name="connsiteX11" fmla="*/ 404037 w 515679"/>
                <a:gd name="connsiteY11" fmla="*/ 1031359 h 1169702"/>
                <a:gd name="connsiteX12" fmla="*/ 441251 w 515679"/>
                <a:gd name="connsiteY12" fmla="*/ 1063256 h 1169702"/>
                <a:gd name="connsiteX13" fmla="*/ 457200 w 515679"/>
                <a:gd name="connsiteY13" fmla="*/ 1089838 h 1169702"/>
                <a:gd name="connsiteX14" fmla="*/ 467833 w 515679"/>
                <a:gd name="connsiteY14" fmla="*/ 1111103 h 1169702"/>
                <a:gd name="connsiteX15" fmla="*/ 489098 w 515679"/>
                <a:gd name="connsiteY15" fmla="*/ 1132368 h 1169702"/>
                <a:gd name="connsiteX16" fmla="*/ 505046 w 515679"/>
                <a:gd name="connsiteY16" fmla="*/ 1169582 h 1169702"/>
                <a:gd name="connsiteX17" fmla="*/ 515679 w 515679"/>
                <a:gd name="connsiteY17" fmla="*/ 1158949 h 116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79" h="1169702">
                  <a:moveTo>
                    <a:pt x="0" y="0"/>
                  </a:moveTo>
                  <a:cubicBezTo>
                    <a:pt x="61948" y="24781"/>
                    <a:pt x="-15362" y="-10194"/>
                    <a:pt x="69112" y="53163"/>
                  </a:cubicBezTo>
                  <a:cubicBezTo>
                    <a:pt x="99454" y="75920"/>
                    <a:pt x="84842" y="62193"/>
                    <a:pt x="111642" y="95693"/>
                  </a:cubicBezTo>
                  <a:cubicBezTo>
                    <a:pt x="115186" y="106326"/>
                    <a:pt x="117963" y="117245"/>
                    <a:pt x="122274" y="127591"/>
                  </a:cubicBezTo>
                  <a:cubicBezTo>
                    <a:pt x="126846" y="138564"/>
                    <a:pt x="134267" y="148279"/>
                    <a:pt x="138223" y="159489"/>
                  </a:cubicBezTo>
                  <a:cubicBezTo>
                    <a:pt x="155286" y="207834"/>
                    <a:pt x="156889" y="235629"/>
                    <a:pt x="164805" y="287080"/>
                  </a:cubicBezTo>
                  <a:cubicBezTo>
                    <a:pt x="170497" y="454051"/>
                    <a:pt x="112066" y="647523"/>
                    <a:pt x="202019" y="797442"/>
                  </a:cubicBezTo>
                  <a:cubicBezTo>
                    <a:pt x="209862" y="810514"/>
                    <a:pt x="220357" y="821833"/>
                    <a:pt x="228600" y="834656"/>
                  </a:cubicBezTo>
                  <a:cubicBezTo>
                    <a:pt x="260455" y="884208"/>
                    <a:pt x="234594" y="860417"/>
                    <a:pt x="271130" y="887819"/>
                  </a:cubicBezTo>
                  <a:cubicBezTo>
                    <a:pt x="299032" y="934321"/>
                    <a:pt x="273180" y="896106"/>
                    <a:pt x="308344" y="935666"/>
                  </a:cubicBezTo>
                  <a:cubicBezTo>
                    <a:pt x="331801" y="962056"/>
                    <a:pt x="335139" y="975698"/>
                    <a:pt x="366823" y="999461"/>
                  </a:cubicBezTo>
                  <a:cubicBezTo>
                    <a:pt x="446489" y="1059211"/>
                    <a:pt x="337371" y="975805"/>
                    <a:pt x="404037" y="1031359"/>
                  </a:cubicBezTo>
                  <a:cubicBezTo>
                    <a:pt x="426898" y="1050409"/>
                    <a:pt x="417710" y="1032989"/>
                    <a:pt x="441251" y="1063256"/>
                  </a:cubicBezTo>
                  <a:cubicBezTo>
                    <a:pt x="447595" y="1071413"/>
                    <a:pt x="452182" y="1080805"/>
                    <a:pt x="457200" y="1089838"/>
                  </a:cubicBezTo>
                  <a:cubicBezTo>
                    <a:pt x="461049" y="1096766"/>
                    <a:pt x="463078" y="1104763"/>
                    <a:pt x="467833" y="1111103"/>
                  </a:cubicBezTo>
                  <a:cubicBezTo>
                    <a:pt x="473848" y="1119122"/>
                    <a:pt x="482010" y="1125280"/>
                    <a:pt x="489098" y="1132368"/>
                  </a:cubicBezTo>
                  <a:cubicBezTo>
                    <a:pt x="490366" y="1137440"/>
                    <a:pt x="495256" y="1167135"/>
                    <a:pt x="505046" y="1169582"/>
                  </a:cubicBezTo>
                  <a:cubicBezTo>
                    <a:pt x="509909" y="1170798"/>
                    <a:pt x="512135" y="1162493"/>
                    <a:pt x="515679" y="1158949"/>
                  </a:cubicBezTo>
                </a:path>
              </a:pathLst>
            </a:custGeom>
            <a:noFill/>
            <a:ln>
              <a:prstDash val="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90629D9-6288-C550-6CD1-DAF80E1861DE}"/>
                </a:ext>
              </a:extLst>
            </p:cNvPr>
            <p:cNvSpPr/>
            <p:nvPr/>
          </p:nvSpPr>
          <p:spPr>
            <a:xfrm>
              <a:off x="2541181" y="2998381"/>
              <a:ext cx="1207451" cy="313661"/>
            </a:xfrm>
            <a:custGeom>
              <a:avLst/>
              <a:gdLst>
                <a:gd name="connsiteX0" fmla="*/ 0 w 1207451"/>
                <a:gd name="connsiteY0" fmla="*/ 0 h 313661"/>
                <a:gd name="connsiteX1" fmla="*/ 26582 w 1207451"/>
                <a:gd name="connsiteY1" fmla="*/ 5317 h 313661"/>
                <a:gd name="connsiteX2" fmla="*/ 85061 w 1207451"/>
                <a:gd name="connsiteY2" fmla="*/ 47847 h 313661"/>
                <a:gd name="connsiteX3" fmla="*/ 122275 w 1207451"/>
                <a:gd name="connsiteY3" fmla="*/ 106326 h 313661"/>
                <a:gd name="connsiteX4" fmla="*/ 148856 w 1207451"/>
                <a:gd name="connsiteY4" fmla="*/ 148856 h 313661"/>
                <a:gd name="connsiteX5" fmla="*/ 164805 w 1207451"/>
                <a:gd name="connsiteY5" fmla="*/ 164805 h 313661"/>
                <a:gd name="connsiteX6" fmla="*/ 175438 w 1207451"/>
                <a:gd name="connsiteY6" fmla="*/ 180754 h 313661"/>
                <a:gd name="connsiteX7" fmla="*/ 239233 w 1207451"/>
                <a:gd name="connsiteY7" fmla="*/ 239233 h 313661"/>
                <a:gd name="connsiteX8" fmla="*/ 276447 w 1207451"/>
                <a:gd name="connsiteY8" fmla="*/ 265814 h 313661"/>
                <a:gd name="connsiteX9" fmla="*/ 372140 w 1207451"/>
                <a:gd name="connsiteY9" fmla="*/ 297712 h 313661"/>
                <a:gd name="connsiteX10" fmla="*/ 419986 w 1207451"/>
                <a:gd name="connsiteY10" fmla="*/ 308345 h 313661"/>
                <a:gd name="connsiteX11" fmla="*/ 494414 w 1207451"/>
                <a:gd name="connsiteY11" fmla="*/ 313661 h 313661"/>
                <a:gd name="connsiteX12" fmla="*/ 776177 w 1207451"/>
                <a:gd name="connsiteY12" fmla="*/ 297712 h 313661"/>
                <a:gd name="connsiteX13" fmla="*/ 797442 w 1207451"/>
                <a:gd name="connsiteY13" fmla="*/ 287079 h 313661"/>
                <a:gd name="connsiteX14" fmla="*/ 861238 w 1207451"/>
                <a:gd name="connsiteY14" fmla="*/ 244549 h 313661"/>
                <a:gd name="connsiteX15" fmla="*/ 898452 w 1207451"/>
                <a:gd name="connsiteY15" fmla="*/ 217968 h 313661"/>
                <a:gd name="connsiteX16" fmla="*/ 935666 w 1207451"/>
                <a:gd name="connsiteY16" fmla="*/ 196703 h 313661"/>
                <a:gd name="connsiteX17" fmla="*/ 967563 w 1207451"/>
                <a:gd name="connsiteY17" fmla="*/ 180754 h 313661"/>
                <a:gd name="connsiteX18" fmla="*/ 988828 w 1207451"/>
                <a:gd name="connsiteY18" fmla="*/ 159489 h 313661"/>
                <a:gd name="connsiteX19" fmla="*/ 1026042 w 1207451"/>
                <a:gd name="connsiteY19" fmla="*/ 143540 h 313661"/>
                <a:gd name="connsiteX20" fmla="*/ 1068572 w 1207451"/>
                <a:gd name="connsiteY20" fmla="*/ 116959 h 313661"/>
                <a:gd name="connsiteX21" fmla="*/ 1089838 w 1207451"/>
                <a:gd name="connsiteY21" fmla="*/ 106326 h 313661"/>
                <a:gd name="connsiteX22" fmla="*/ 1153633 w 1207451"/>
                <a:gd name="connsiteY22" fmla="*/ 95693 h 313661"/>
                <a:gd name="connsiteX23" fmla="*/ 1169582 w 1207451"/>
                <a:gd name="connsiteY23" fmla="*/ 90377 h 313661"/>
                <a:gd name="connsiteX24" fmla="*/ 1206796 w 1207451"/>
                <a:gd name="connsiteY24" fmla="*/ 79745 h 313661"/>
                <a:gd name="connsiteX25" fmla="*/ 1206796 w 1207451"/>
                <a:gd name="connsiteY25" fmla="*/ 74428 h 31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7451" h="313661">
                  <a:moveTo>
                    <a:pt x="0" y="0"/>
                  </a:moveTo>
                  <a:cubicBezTo>
                    <a:pt x="8861" y="1772"/>
                    <a:pt x="18192" y="1961"/>
                    <a:pt x="26582" y="5317"/>
                  </a:cubicBezTo>
                  <a:cubicBezTo>
                    <a:pt x="47284" y="13598"/>
                    <a:pt x="68997" y="34460"/>
                    <a:pt x="85061" y="47847"/>
                  </a:cubicBezTo>
                  <a:cubicBezTo>
                    <a:pt x="102425" y="91258"/>
                    <a:pt x="87276" y="61326"/>
                    <a:pt x="122275" y="106326"/>
                  </a:cubicBezTo>
                  <a:cubicBezTo>
                    <a:pt x="148239" y="139709"/>
                    <a:pt x="114093" y="102507"/>
                    <a:pt x="148856" y="148856"/>
                  </a:cubicBezTo>
                  <a:cubicBezTo>
                    <a:pt x="153367" y="154871"/>
                    <a:pt x="159992" y="159029"/>
                    <a:pt x="164805" y="164805"/>
                  </a:cubicBezTo>
                  <a:cubicBezTo>
                    <a:pt x="168895" y="169714"/>
                    <a:pt x="171193" y="175978"/>
                    <a:pt x="175438" y="180754"/>
                  </a:cubicBezTo>
                  <a:cubicBezTo>
                    <a:pt x="193975" y="201609"/>
                    <a:pt x="217089" y="222199"/>
                    <a:pt x="239233" y="239233"/>
                  </a:cubicBezTo>
                  <a:cubicBezTo>
                    <a:pt x="251316" y="248527"/>
                    <a:pt x="262974" y="258682"/>
                    <a:pt x="276447" y="265814"/>
                  </a:cubicBezTo>
                  <a:cubicBezTo>
                    <a:pt x="309828" y="283486"/>
                    <a:pt x="336628" y="289356"/>
                    <a:pt x="372140" y="297712"/>
                  </a:cubicBezTo>
                  <a:cubicBezTo>
                    <a:pt x="388043" y="301454"/>
                    <a:pt x="403785" y="306232"/>
                    <a:pt x="419986" y="308345"/>
                  </a:cubicBezTo>
                  <a:cubicBezTo>
                    <a:pt x="444650" y="311562"/>
                    <a:pt x="469605" y="311889"/>
                    <a:pt x="494414" y="313661"/>
                  </a:cubicBezTo>
                  <a:cubicBezTo>
                    <a:pt x="588335" y="308345"/>
                    <a:pt x="682466" y="305932"/>
                    <a:pt x="776177" y="297712"/>
                  </a:cubicBezTo>
                  <a:cubicBezTo>
                    <a:pt x="784072" y="297019"/>
                    <a:pt x="790722" y="291279"/>
                    <a:pt x="797442" y="287079"/>
                  </a:cubicBezTo>
                  <a:cubicBezTo>
                    <a:pt x="819115" y="273534"/>
                    <a:pt x="843166" y="262621"/>
                    <a:pt x="861238" y="244549"/>
                  </a:cubicBezTo>
                  <a:cubicBezTo>
                    <a:pt x="886466" y="219321"/>
                    <a:pt x="872993" y="226454"/>
                    <a:pt x="898452" y="217968"/>
                  </a:cubicBezTo>
                  <a:cubicBezTo>
                    <a:pt x="937306" y="192063"/>
                    <a:pt x="888452" y="223683"/>
                    <a:pt x="935666" y="196703"/>
                  </a:cubicBezTo>
                  <a:cubicBezTo>
                    <a:pt x="964526" y="180212"/>
                    <a:pt x="938317" y="190502"/>
                    <a:pt x="967563" y="180754"/>
                  </a:cubicBezTo>
                  <a:cubicBezTo>
                    <a:pt x="974651" y="173666"/>
                    <a:pt x="980809" y="165504"/>
                    <a:pt x="988828" y="159489"/>
                  </a:cubicBezTo>
                  <a:cubicBezTo>
                    <a:pt x="999341" y="151604"/>
                    <a:pt x="1013722" y="147647"/>
                    <a:pt x="1026042" y="143540"/>
                  </a:cubicBezTo>
                  <a:cubicBezTo>
                    <a:pt x="1042662" y="132459"/>
                    <a:pt x="1049329" y="127649"/>
                    <a:pt x="1068572" y="116959"/>
                  </a:cubicBezTo>
                  <a:cubicBezTo>
                    <a:pt x="1075500" y="113110"/>
                    <a:pt x="1082149" y="108248"/>
                    <a:pt x="1089838" y="106326"/>
                  </a:cubicBezTo>
                  <a:cubicBezTo>
                    <a:pt x="1110753" y="101097"/>
                    <a:pt x="1133181" y="102510"/>
                    <a:pt x="1153633" y="95693"/>
                  </a:cubicBezTo>
                  <a:cubicBezTo>
                    <a:pt x="1158949" y="93921"/>
                    <a:pt x="1164194" y="91916"/>
                    <a:pt x="1169582" y="90377"/>
                  </a:cubicBezTo>
                  <a:cubicBezTo>
                    <a:pt x="1172682" y="89491"/>
                    <a:pt x="1202017" y="82931"/>
                    <a:pt x="1206796" y="79745"/>
                  </a:cubicBezTo>
                  <a:cubicBezTo>
                    <a:pt x="1208271" y="78762"/>
                    <a:pt x="1206796" y="76200"/>
                    <a:pt x="1206796" y="74428"/>
                  </a:cubicBezTo>
                </a:path>
              </a:pathLst>
            </a:custGeom>
            <a:noFill/>
            <a:ln>
              <a:prstDash val="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84CC615-55B9-AAC5-22E0-5A61D350DBFA}"/>
                </a:ext>
              </a:extLst>
            </p:cNvPr>
            <p:cNvSpPr/>
            <p:nvPr/>
          </p:nvSpPr>
          <p:spPr>
            <a:xfrm>
              <a:off x="1333500" y="4257675"/>
              <a:ext cx="66675" cy="19145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D65D93F-CBF7-CD45-E075-2F519E21B541}"/>
                </a:ext>
              </a:extLst>
            </p:cNvPr>
            <p:cNvSpPr/>
            <p:nvPr/>
          </p:nvSpPr>
          <p:spPr>
            <a:xfrm>
              <a:off x="2990850" y="4276725"/>
              <a:ext cx="66675" cy="19145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9C85757-5666-7A86-09EF-F7FB0233C2D5}"/>
              </a:ext>
            </a:extLst>
          </p:cNvPr>
          <p:cNvSpPr txBox="1"/>
          <p:nvPr/>
        </p:nvSpPr>
        <p:spPr>
          <a:xfrm>
            <a:off x="6648450" y="390525"/>
            <a:ext cx="385042" cy="307777"/>
          </a:xfrm>
          <a:prstGeom prst="rect">
            <a:avLst/>
          </a:prstGeom>
          <a:noFill/>
        </p:spPr>
        <p:txBody>
          <a:bodyPr wrap="none" rtlCol="0">
            <a:spAutoFit/>
          </a:bodyPr>
          <a:lstStyle/>
          <a:p>
            <a:r>
              <a:rPr lang="en-US" sz="1400" dirty="0"/>
              <a:t>-8-</a:t>
            </a:r>
          </a:p>
        </p:txBody>
      </p:sp>
      <p:sp>
        <p:nvSpPr>
          <p:cNvPr id="10" name="TextBox 9">
            <a:extLst>
              <a:ext uri="{FF2B5EF4-FFF2-40B4-BE49-F238E27FC236}">
                <a16:creationId xmlns:a16="http://schemas.microsoft.com/office/drawing/2014/main" id="{1837DC36-620A-CBBD-2F28-BEEF37FABADC}"/>
              </a:ext>
            </a:extLst>
          </p:cNvPr>
          <p:cNvSpPr txBox="1"/>
          <p:nvPr/>
        </p:nvSpPr>
        <p:spPr>
          <a:xfrm>
            <a:off x="1990725" y="361950"/>
            <a:ext cx="385042" cy="307777"/>
          </a:xfrm>
          <a:prstGeom prst="rect">
            <a:avLst/>
          </a:prstGeom>
          <a:noFill/>
        </p:spPr>
        <p:txBody>
          <a:bodyPr wrap="none" rtlCol="0">
            <a:spAutoFit/>
          </a:bodyPr>
          <a:lstStyle/>
          <a:p>
            <a:r>
              <a:rPr lang="en-US" sz="1400" dirty="0"/>
              <a:t>-7-</a:t>
            </a:r>
          </a:p>
        </p:txBody>
      </p:sp>
    </p:spTree>
    <p:extLst>
      <p:ext uri="{BB962C8B-B14F-4D97-AF65-F5344CB8AC3E}">
        <p14:creationId xmlns:p14="http://schemas.microsoft.com/office/powerpoint/2010/main" val="367965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18B18BD-D7B2-4158-EF2D-1C0585B22255}"/>
              </a:ext>
            </a:extLst>
          </p:cNvPr>
          <p:cNvSpPr/>
          <p:nvPr/>
        </p:nvSpPr>
        <p:spPr>
          <a:xfrm>
            <a:off x="582073" y="1163098"/>
            <a:ext cx="221456" cy="221456"/>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6</a:t>
            </a:r>
          </a:p>
        </p:txBody>
      </p:sp>
      <p:sp>
        <p:nvSpPr>
          <p:cNvPr id="33" name="TextBox 32">
            <a:extLst>
              <a:ext uri="{FF2B5EF4-FFF2-40B4-BE49-F238E27FC236}">
                <a16:creationId xmlns:a16="http://schemas.microsoft.com/office/drawing/2014/main" id="{8353861D-410B-EE8C-926B-9B288EC273A4}"/>
              </a:ext>
            </a:extLst>
          </p:cNvPr>
          <p:cNvSpPr txBox="1"/>
          <p:nvPr/>
        </p:nvSpPr>
        <p:spPr>
          <a:xfrm>
            <a:off x="922637" y="1138334"/>
            <a:ext cx="3091579" cy="1301209"/>
          </a:xfrm>
          <a:prstGeom prst="rect">
            <a:avLst/>
          </a:prstGeom>
          <a:noFill/>
        </p:spPr>
        <p:txBody>
          <a:bodyPr wrap="square" rtlCol="0">
            <a:noAutofit/>
          </a:bodyPr>
          <a:lstStyle/>
          <a:p>
            <a:r>
              <a:rPr lang="en-US" sz="1200" dirty="0"/>
              <a:t>Slide the “4 pack” Balloons groups down the half arch segment.  Put you hand between the Balloons and push around the outside of the  plastic fitting, not the center.  Forming a circle with your thumb and index finger works well to push them down the tubing..</a:t>
            </a:r>
          </a:p>
        </p:txBody>
      </p:sp>
      <p:grpSp>
        <p:nvGrpSpPr>
          <p:cNvPr id="27" name="Group 26">
            <a:extLst>
              <a:ext uri="{FF2B5EF4-FFF2-40B4-BE49-F238E27FC236}">
                <a16:creationId xmlns:a16="http://schemas.microsoft.com/office/drawing/2014/main" id="{9496595E-8E0F-50C3-4ED2-A9B9BB2D4228}"/>
              </a:ext>
            </a:extLst>
          </p:cNvPr>
          <p:cNvGrpSpPr/>
          <p:nvPr/>
        </p:nvGrpSpPr>
        <p:grpSpPr>
          <a:xfrm>
            <a:off x="1609724" y="2438400"/>
            <a:ext cx="1062459" cy="1223262"/>
            <a:chOff x="629330" y="1670185"/>
            <a:chExt cx="1892966" cy="1909700"/>
          </a:xfrm>
        </p:grpSpPr>
        <p:sp>
          <p:nvSpPr>
            <p:cNvPr id="4" name="Oval 3">
              <a:extLst>
                <a:ext uri="{FF2B5EF4-FFF2-40B4-BE49-F238E27FC236}">
                  <a16:creationId xmlns:a16="http://schemas.microsoft.com/office/drawing/2014/main" id="{81DD7331-B713-75D1-2B19-C4A83122145B}"/>
                </a:ext>
              </a:extLst>
            </p:cNvPr>
            <p:cNvSpPr/>
            <p:nvPr/>
          </p:nvSpPr>
          <p:spPr>
            <a:xfrm>
              <a:off x="1316181" y="2387600"/>
              <a:ext cx="484909" cy="484909"/>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E800B99-28E6-3D75-9859-35FE9B2D15DA}"/>
                </a:ext>
              </a:extLst>
            </p:cNvPr>
            <p:cNvSpPr/>
            <p:nvPr/>
          </p:nvSpPr>
          <p:spPr>
            <a:xfrm>
              <a:off x="1459345" y="2549236"/>
              <a:ext cx="184728" cy="184728"/>
            </a:xfrm>
            <a:prstGeom prst="ellipse">
              <a:avLst/>
            </a:prstGeom>
            <a:solidFill>
              <a:srgbClr val="FFC0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5CB5FA6-EF10-4C15-AE35-230A6EA8C897}"/>
                </a:ext>
              </a:extLst>
            </p:cNvPr>
            <p:cNvCxnSpPr>
              <a:cxnSpLocks/>
            </p:cNvCxnSpPr>
            <p:nvPr/>
          </p:nvCxnSpPr>
          <p:spPr>
            <a:xfrm>
              <a:off x="1659437" y="2719092"/>
              <a:ext cx="76456" cy="73006"/>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12A7B-9FBD-4A28-5208-47341A767EA8}"/>
                </a:ext>
              </a:extLst>
            </p:cNvPr>
            <p:cNvCxnSpPr>
              <a:cxnSpLocks/>
            </p:cNvCxnSpPr>
            <p:nvPr/>
          </p:nvCxnSpPr>
          <p:spPr>
            <a:xfrm flipV="1">
              <a:off x="1386421" y="2713861"/>
              <a:ext cx="65861" cy="64725"/>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78F3C9-3EE6-A42F-30FC-2BB70070AB99}"/>
                </a:ext>
              </a:extLst>
            </p:cNvPr>
            <p:cNvCxnSpPr>
              <a:cxnSpLocks/>
            </p:cNvCxnSpPr>
            <p:nvPr/>
          </p:nvCxnSpPr>
          <p:spPr>
            <a:xfrm flipV="1">
              <a:off x="1680626" y="2518267"/>
              <a:ext cx="69936" cy="70429"/>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EA0ADB2-CC14-289D-750A-6E5CB27ED655}"/>
                </a:ext>
              </a:extLst>
            </p:cNvPr>
            <p:cNvCxnSpPr>
              <a:cxnSpLocks/>
            </p:cNvCxnSpPr>
            <p:nvPr/>
          </p:nvCxnSpPr>
          <p:spPr>
            <a:xfrm flipV="1">
              <a:off x="1549416" y="2386241"/>
              <a:ext cx="0" cy="110363"/>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F9023E-E1EE-A6F8-81F7-E8EF2E290FE9}"/>
                </a:ext>
              </a:extLst>
            </p:cNvPr>
            <p:cNvCxnSpPr>
              <a:cxnSpLocks/>
            </p:cNvCxnSpPr>
            <p:nvPr/>
          </p:nvCxnSpPr>
          <p:spPr>
            <a:xfrm flipH="1" flipV="1">
              <a:off x="1349596" y="2523156"/>
              <a:ext cx="78237" cy="53789"/>
            </a:xfrm>
            <a:prstGeom prst="line">
              <a:avLst/>
            </a:prstGeom>
            <a:ln w="22225" cmpd="dbl"/>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36B98A3-A792-0E52-EA4D-B9326DBD42BE}"/>
                </a:ext>
              </a:extLst>
            </p:cNvPr>
            <p:cNvSpPr/>
            <p:nvPr/>
          </p:nvSpPr>
          <p:spPr>
            <a:xfrm rot="13821167">
              <a:off x="888009" y="1734855"/>
              <a:ext cx="809758" cy="68041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0081310-84EC-456D-18FE-CE1A30F881C5}"/>
                </a:ext>
              </a:extLst>
            </p:cNvPr>
            <p:cNvSpPr/>
            <p:nvPr/>
          </p:nvSpPr>
          <p:spPr>
            <a:xfrm rot="19794036">
              <a:off x="1728454" y="2069589"/>
              <a:ext cx="793842" cy="626399"/>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FCE701E-4191-5A5D-C2FD-2E0365458419}"/>
                </a:ext>
              </a:extLst>
            </p:cNvPr>
            <p:cNvSpPr/>
            <p:nvPr/>
          </p:nvSpPr>
          <p:spPr>
            <a:xfrm rot="15190692">
              <a:off x="1480066" y="2838087"/>
              <a:ext cx="827441" cy="656155"/>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0336D4A-726D-2CF0-4FA6-2B12979034A2}"/>
                </a:ext>
              </a:extLst>
            </p:cNvPr>
            <p:cNvSpPr/>
            <p:nvPr/>
          </p:nvSpPr>
          <p:spPr>
            <a:xfrm rot="21198705">
              <a:off x="629330" y="2640407"/>
              <a:ext cx="817504" cy="649066"/>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DA944AF-5025-A570-4B21-D14BD952257F}"/>
              </a:ext>
            </a:extLst>
          </p:cNvPr>
          <p:cNvGrpSpPr/>
          <p:nvPr/>
        </p:nvGrpSpPr>
        <p:grpSpPr>
          <a:xfrm>
            <a:off x="561975" y="3781425"/>
            <a:ext cx="3454487" cy="3580090"/>
            <a:chOff x="4511634" y="2975582"/>
            <a:chExt cx="4155695" cy="4006457"/>
          </a:xfrm>
        </p:grpSpPr>
        <p:sp>
          <p:nvSpPr>
            <p:cNvPr id="59" name="Arc 58">
              <a:extLst>
                <a:ext uri="{FF2B5EF4-FFF2-40B4-BE49-F238E27FC236}">
                  <a16:creationId xmlns:a16="http://schemas.microsoft.com/office/drawing/2014/main" id="{E1BC87F1-6B73-E61C-656B-41D68E8383A3}"/>
                </a:ext>
              </a:extLst>
            </p:cNvPr>
            <p:cNvSpPr/>
            <p:nvPr/>
          </p:nvSpPr>
          <p:spPr>
            <a:xfrm flipH="1">
              <a:off x="4999519" y="3517526"/>
              <a:ext cx="3648031" cy="3464513"/>
            </a:xfrm>
            <a:prstGeom prst="arc">
              <a:avLst/>
            </a:prstGeom>
            <a:ln w="76200">
              <a:solidFill>
                <a:srgbClr val="FFC000"/>
              </a:solidFill>
            </a:ln>
            <a:effectLst>
              <a:reflection stA="45000" endPos="38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2A10A94-26E0-7717-0CE6-A9A2192B7531}"/>
                </a:ext>
              </a:extLst>
            </p:cNvPr>
            <p:cNvGrpSpPr/>
            <p:nvPr/>
          </p:nvGrpSpPr>
          <p:grpSpPr>
            <a:xfrm>
              <a:off x="4511634" y="2975582"/>
              <a:ext cx="4155695" cy="3206156"/>
              <a:chOff x="4502490" y="2975582"/>
              <a:chExt cx="4155695" cy="3206156"/>
            </a:xfrm>
          </p:grpSpPr>
          <p:pic>
            <p:nvPicPr>
              <p:cNvPr id="64" name="Picture 63">
                <a:extLst>
                  <a:ext uri="{FF2B5EF4-FFF2-40B4-BE49-F238E27FC236}">
                    <a16:creationId xmlns:a16="http://schemas.microsoft.com/office/drawing/2014/main" id="{FCE80373-F0B3-A798-A942-9169EA9FE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104299">
                <a:off x="4627946" y="5345829"/>
                <a:ext cx="470549" cy="325745"/>
              </a:xfrm>
              <a:prstGeom prst="rect">
                <a:avLst/>
              </a:prstGeom>
            </p:spPr>
          </p:pic>
          <p:grpSp>
            <p:nvGrpSpPr>
              <p:cNvPr id="81" name="Group 80">
                <a:extLst>
                  <a:ext uri="{FF2B5EF4-FFF2-40B4-BE49-F238E27FC236}">
                    <a16:creationId xmlns:a16="http://schemas.microsoft.com/office/drawing/2014/main" id="{CC1EBEED-9AC1-DE96-A2A2-C77B5CFAC4F0}"/>
                  </a:ext>
                </a:extLst>
              </p:cNvPr>
              <p:cNvGrpSpPr/>
              <p:nvPr/>
            </p:nvGrpSpPr>
            <p:grpSpPr>
              <a:xfrm>
                <a:off x="4502490" y="2975582"/>
                <a:ext cx="4155695" cy="3206156"/>
                <a:chOff x="4502490" y="2975582"/>
                <a:chExt cx="4155695" cy="3206156"/>
              </a:xfrm>
            </p:grpSpPr>
            <p:grpSp>
              <p:nvGrpSpPr>
                <p:cNvPr id="56" name="Group 55">
                  <a:extLst>
                    <a:ext uri="{FF2B5EF4-FFF2-40B4-BE49-F238E27FC236}">
                      <a16:creationId xmlns:a16="http://schemas.microsoft.com/office/drawing/2014/main" id="{BCF5A2FB-2DE3-D5EB-C096-0578378F5B72}"/>
                    </a:ext>
                  </a:extLst>
                </p:cNvPr>
                <p:cNvGrpSpPr/>
                <p:nvPr/>
              </p:nvGrpSpPr>
              <p:grpSpPr>
                <a:xfrm>
                  <a:off x="4774717" y="5283288"/>
                  <a:ext cx="3883468" cy="898450"/>
                  <a:chOff x="4997058" y="3118104"/>
                  <a:chExt cx="3057236" cy="834983"/>
                </a:xfrm>
              </p:grpSpPr>
              <p:sp>
                <p:nvSpPr>
                  <p:cNvPr id="54" name="Rectangle: Rounded Corners 53">
                    <a:extLst>
                      <a:ext uri="{FF2B5EF4-FFF2-40B4-BE49-F238E27FC236}">
                        <a16:creationId xmlns:a16="http://schemas.microsoft.com/office/drawing/2014/main" id="{B2B7F130-0893-0BEC-E4D7-CA3168D56262}"/>
                      </a:ext>
                    </a:extLst>
                  </p:cNvPr>
                  <p:cNvSpPr/>
                  <p:nvPr/>
                </p:nvSpPr>
                <p:spPr>
                  <a:xfrm>
                    <a:off x="4997058" y="3337559"/>
                    <a:ext cx="3057236" cy="615528"/>
                  </a:xfrm>
                  <a:prstGeom prst="roundRect">
                    <a:avLst/>
                  </a:prstGeom>
                  <a:pattFill prst="pct30">
                    <a:fgClr>
                      <a:srgbClr val="92D05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D05067D-CF2E-0FFF-2692-DC1906B55630}"/>
                      </a:ext>
                    </a:extLst>
                  </p:cNvPr>
                  <p:cNvSpPr/>
                  <p:nvPr/>
                </p:nvSpPr>
                <p:spPr>
                  <a:xfrm>
                    <a:off x="5138929" y="3118104"/>
                    <a:ext cx="90350" cy="44805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Rectangle: Rounded Corners 59">
                  <a:extLst>
                    <a:ext uri="{FF2B5EF4-FFF2-40B4-BE49-F238E27FC236}">
                      <a16:creationId xmlns:a16="http://schemas.microsoft.com/office/drawing/2014/main" id="{AFA60EEA-E420-6B1E-4057-9449D7DE551F}"/>
                    </a:ext>
                  </a:extLst>
                </p:cNvPr>
                <p:cNvSpPr/>
                <p:nvPr/>
              </p:nvSpPr>
              <p:spPr>
                <a:xfrm>
                  <a:off x="4969750" y="5421088"/>
                  <a:ext cx="73152" cy="7315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D6A8C54B-F651-ED81-813B-7210038EFBEA}"/>
                    </a:ext>
                  </a:extLst>
                </p:cNvPr>
                <p:cNvGrpSpPr/>
                <p:nvPr/>
              </p:nvGrpSpPr>
              <p:grpSpPr>
                <a:xfrm>
                  <a:off x="4947422" y="5247351"/>
                  <a:ext cx="138223" cy="80311"/>
                  <a:chOff x="4837814" y="2920834"/>
                  <a:chExt cx="148855" cy="110012"/>
                </a:xfrm>
              </p:grpSpPr>
              <p:sp>
                <p:nvSpPr>
                  <p:cNvPr id="61" name="Rectangle: Rounded Corners 60">
                    <a:extLst>
                      <a:ext uri="{FF2B5EF4-FFF2-40B4-BE49-F238E27FC236}">
                        <a16:creationId xmlns:a16="http://schemas.microsoft.com/office/drawing/2014/main" id="{8856B48D-2E39-D442-6DEE-A8C065BD63A8}"/>
                      </a:ext>
                    </a:extLst>
                  </p:cNvPr>
                  <p:cNvSpPr/>
                  <p:nvPr/>
                </p:nvSpPr>
                <p:spPr>
                  <a:xfrm>
                    <a:off x="4869003" y="2957694"/>
                    <a:ext cx="73152" cy="7315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C98492C1-0A8D-5CF1-620E-5A235E62D6B3}"/>
                      </a:ext>
                    </a:extLst>
                  </p:cNvPr>
                  <p:cNvSpPr/>
                  <p:nvPr/>
                </p:nvSpPr>
                <p:spPr>
                  <a:xfrm flipV="1">
                    <a:off x="4837814" y="2920834"/>
                    <a:ext cx="148855" cy="45719"/>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a:extLst>
                    <a:ext uri="{FF2B5EF4-FFF2-40B4-BE49-F238E27FC236}">
                      <a16:creationId xmlns:a16="http://schemas.microsoft.com/office/drawing/2014/main" id="{FB1901CC-76EC-D032-5D69-98611CBCF211}"/>
                    </a:ext>
                  </a:extLst>
                </p:cNvPr>
                <p:cNvSpPr/>
                <p:nvPr/>
              </p:nvSpPr>
              <p:spPr>
                <a:xfrm flipV="1">
                  <a:off x="4975285" y="5246930"/>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461AC0D-FBA7-4528-6703-85F2638B2F4A}"/>
                    </a:ext>
                  </a:extLst>
                </p:cNvPr>
                <p:cNvGrpSpPr/>
                <p:nvPr/>
              </p:nvGrpSpPr>
              <p:grpSpPr>
                <a:xfrm rot="2512214">
                  <a:off x="4502490" y="4695268"/>
                  <a:ext cx="1050900" cy="789401"/>
                  <a:chOff x="764501" y="2013929"/>
                  <a:chExt cx="1551061" cy="1291447"/>
                </a:xfrm>
              </p:grpSpPr>
              <p:sp>
                <p:nvSpPr>
                  <p:cNvPr id="30" name="Oval 29">
                    <a:extLst>
                      <a:ext uri="{FF2B5EF4-FFF2-40B4-BE49-F238E27FC236}">
                        <a16:creationId xmlns:a16="http://schemas.microsoft.com/office/drawing/2014/main" id="{2EAE818F-D691-DB03-5A74-2FBD38723510}"/>
                      </a:ext>
                    </a:extLst>
                  </p:cNvPr>
                  <p:cNvSpPr/>
                  <p:nvPr/>
                </p:nvSpPr>
                <p:spPr>
                  <a:xfrm>
                    <a:off x="1459345" y="2549236"/>
                    <a:ext cx="184728" cy="184728"/>
                  </a:xfrm>
                  <a:prstGeom prst="ellipse">
                    <a:avLst/>
                  </a:prstGeom>
                  <a:solidFill>
                    <a:srgbClr val="5BD4F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79289B5C-F676-3495-875D-BB59DFDDDC02}"/>
                      </a:ext>
                    </a:extLst>
                  </p:cNvPr>
                  <p:cNvCxnSpPr>
                    <a:cxnSpLocks/>
                  </p:cNvCxnSpPr>
                  <p:nvPr/>
                </p:nvCxnSpPr>
                <p:spPr>
                  <a:xfrm flipV="1">
                    <a:off x="1386421" y="2713861"/>
                    <a:ext cx="65861" cy="64725"/>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AA6429-5B4E-99EA-906F-1731187C333D}"/>
                      </a:ext>
                    </a:extLst>
                  </p:cNvPr>
                  <p:cNvCxnSpPr>
                    <a:cxnSpLocks/>
                  </p:cNvCxnSpPr>
                  <p:nvPr/>
                </p:nvCxnSpPr>
                <p:spPr>
                  <a:xfrm flipV="1">
                    <a:off x="1680626" y="2518267"/>
                    <a:ext cx="69936" cy="70429"/>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D895BC9-FE06-EC2B-F2A0-74D348AEE96D}"/>
                      </a:ext>
                    </a:extLst>
                  </p:cNvPr>
                  <p:cNvCxnSpPr>
                    <a:cxnSpLocks/>
                  </p:cNvCxnSpPr>
                  <p:nvPr/>
                </p:nvCxnSpPr>
                <p:spPr>
                  <a:xfrm flipV="1">
                    <a:off x="1549416" y="2386241"/>
                    <a:ext cx="0" cy="110363"/>
                  </a:xfrm>
                  <a:prstGeom prst="line">
                    <a:avLst/>
                  </a:prstGeom>
                  <a:ln w="22225" cmpd="dbl"/>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8C45E8FE-3380-1010-6FB1-D18A7CDE873C}"/>
                      </a:ext>
                    </a:extLst>
                  </p:cNvPr>
                  <p:cNvSpPr/>
                  <p:nvPr/>
                </p:nvSpPr>
                <p:spPr>
                  <a:xfrm rot="19334727">
                    <a:off x="1521720" y="2013929"/>
                    <a:ext cx="793842" cy="626399"/>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C646FC0-2544-A9F8-ADF9-DADC54A42DF8}"/>
                      </a:ext>
                    </a:extLst>
                  </p:cNvPr>
                  <p:cNvSpPr/>
                  <p:nvPr/>
                </p:nvSpPr>
                <p:spPr>
                  <a:xfrm rot="19462336">
                    <a:off x="764501" y="2656310"/>
                    <a:ext cx="817504" cy="649066"/>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B0EAF740-074B-39AB-38F5-6C99571E1A2B}"/>
                    </a:ext>
                  </a:extLst>
                </p:cNvPr>
                <p:cNvGrpSpPr/>
                <p:nvPr/>
              </p:nvGrpSpPr>
              <p:grpSpPr>
                <a:xfrm rot="7642709">
                  <a:off x="6428031" y="3106331"/>
                  <a:ext cx="1050900" cy="789401"/>
                  <a:chOff x="764501" y="2013929"/>
                  <a:chExt cx="1551061" cy="1291447"/>
                </a:xfrm>
              </p:grpSpPr>
              <p:sp>
                <p:nvSpPr>
                  <p:cNvPr id="58" name="Oval 57">
                    <a:extLst>
                      <a:ext uri="{FF2B5EF4-FFF2-40B4-BE49-F238E27FC236}">
                        <a16:creationId xmlns:a16="http://schemas.microsoft.com/office/drawing/2014/main" id="{EFA854FF-9200-3E19-0C29-635B7EE1A7D8}"/>
                      </a:ext>
                    </a:extLst>
                  </p:cNvPr>
                  <p:cNvSpPr/>
                  <p:nvPr/>
                </p:nvSpPr>
                <p:spPr>
                  <a:xfrm>
                    <a:off x="1459345" y="2549236"/>
                    <a:ext cx="184728" cy="184728"/>
                  </a:xfrm>
                  <a:prstGeom prst="ellipse">
                    <a:avLst/>
                  </a:prstGeom>
                  <a:solidFill>
                    <a:srgbClr val="5BD4F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6E59A336-9FDB-9B2D-BA24-E60FBC75AB25}"/>
                      </a:ext>
                    </a:extLst>
                  </p:cNvPr>
                  <p:cNvCxnSpPr>
                    <a:cxnSpLocks/>
                  </p:cNvCxnSpPr>
                  <p:nvPr/>
                </p:nvCxnSpPr>
                <p:spPr>
                  <a:xfrm flipV="1">
                    <a:off x="1386421" y="2713861"/>
                    <a:ext cx="65861" cy="64725"/>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A7FE021-4305-EE04-B8BC-05516DC8C320}"/>
                      </a:ext>
                    </a:extLst>
                  </p:cNvPr>
                  <p:cNvCxnSpPr>
                    <a:cxnSpLocks/>
                  </p:cNvCxnSpPr>
                  <p:nvPr/>
                </p:nvCxnSpPr>
                <p:spPr>
                  <a:xfrm flipV="1">
                    <a:off x="1680626" y="2518267"/>
                    <a:ext cx="69936" cy="70429"/>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67707A4-8E63-DEAA-873F-08B7FCB430E4}"/>
                      </a:ext>
                    </a:extLst>
                  </p:cNvPr>
                  <p:cNvCxnSpPr>
                    <a:cxnSpLocks/>
                  </p:cNvCxnSpPr>
                  <p:nvPr/>
                </p:nvCxnSpPr>
                <p:spPr>
                  <a:xfrm flipV="1">
                    <a:off x="1549416" y="2386241"/>
                    <a:ext cx="0" cy="110363"/>
                  </a:xfrm>
                  <a:prstGeom prst="line">
                    <a:avLst/>
                  </a:prstGeom>
                  <a:ln w="22225" cmpd="dbl"/>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C580E19E-2C03-B8A5-FFAD-C2A91AFC34CC}"/>
                      </a:ext>
                    </a:extLst>
                  </p:cNvPr>
                  <p:cNvSpPr/>
                  <p:nvPr/>
                </p:nvSpPr>
                <p:spPr>
                  <a:xfrm rot="19334727">
                    <a:off x="1521720" y="2013929"/>
                    <a:ext cx="793842" cy="626399"/>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24BFAF-45A0-9BCC-362A-2EDA23CB6F8A}"/>
                      </a:ext>
                    </a:extLst>
                  </p:cNvPr>
                  <p:cNvSpPr/>
                  <p:nvPr/>
                </p:nvSpPr>
                <p:spPr>
                  <a:xfrm rot="19462336">
                    <a:off x="764501" y="2656310"/>
                    <a:ext cx="817504" cy="649066"/>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Arrow: Right 76">
                  <a:extLst>
                    <a:ext uri="{FF2B5EF4-FFF2-40B4-BE49-F238E27FC236}">
                      <a16:creationId xmlns:a16="http://schemas.microsoft.com/office/drawing/2014/main" id="{69E8BFA8-A4D1-5EC8-DB71-63F3903A2BA2}"/>
                    </a:ext>
                  </a:extLst>
                </p:cNvPr>
                <p:cNvSpPr/>
                <p:nvPr/>
              </p:nvSpPr>
              <p:spPr>
                <a:xfrm rot="10800000">
                  <a:off x="7259541" y="3427012"/>
                  <a:ext cx="357809" cy="206734"/>
                </a:xfrm>
                <a:prstGeom prst="rightArrow">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a:extLst>
                  <a:ext uri="{FF2B5EF4-FFF2-40B4-BE49-F238E27FC236}">
                    <a16:creationId xmlns:a16="http://schemas.microsoft.com/office/drawing/2014/main" id="{F564EE2B-65DD-7661-B186-A62092CC414D}"/>
                  </a:ext>
                </a:extLst>
              </p:cNvPr>
              <p:cNvSpPr/>
              <p:nvPr/>
            </p:nvSpPr>
            <p:spPr>
              <a:xfrm flipV="1">
                <a:off x="6678189" y="3483066"/>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a:extLst>
              <a:ext uri="{FF2B5EF4-FFF2-40B4-BE49-F238E27FC236}">
                <a16:creationId xmlns:a16="http://schemas.microsoft.com/office/drawing/2014/main" id="{1C6802F2-B78F-625C-0F1B-642A17C7D448}"/>
              </a:ext>
            </a:extLst>
          </p:cNvPr>
          <p:cNvGrpSpPr/>
          <p:nvPr/>
        </p:nvGrpSpPr>
        <p:grpSpPr>
          <a:xfrm>
            <a:off x="5044505" y="1147859"/>
            <a:ext cx="4241220" cy="5650030"/>
            <a:chOff x="5044505" y="966884"/>
            <a:chExt cx="4241220" cy="5650030"/>
          </a:xfrm>
        </p:grpSpPr>
        <p:sp>
          <p:nvSpPr>
            <p:cNvPr id="65" name="Arc 64">
              <a:extLst>
                <a:ext uri="{FF2B5EF4-FFF2-40B4-BE49-F238E27FC236}">
                  <a16:creationId xmlns:a16="http://schemas.microsoft.com/office/drawing/2014/main" id="{E1BC87F1-6B73-E61C-656B-41D68E8383A3}"/>
                </a:ext>
              </a:extLst>
            </p:cNvPr>
            <p:cNvSpPr/>
            <p:nvPr/>
          </p:nvSpPr>
          <p:spPr>
            <a:xfrm flipH="1">
              <a:off x="5637694" y="3152401"/>
              <a:ext cx="3648031" cy="3464513"/>
            </a:xfrm>
            <a:prstGeom prst="arc">
              <a:avLst/>
            </a:prstGeom>
            <a:ln w="76200">
              <a:solidFill>
                <a:srgbClr val="FFC000"/>
              </a:solidFill>
            </a:ln>
            <a:effectLst>
              <a:reflection stA="45000" endPos="38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504CE243-9308-541D-66BC-56EED45CBBB7}"/>
                </a:ext>
              </a:extLst>
            </p:cNvPr>
            <p:cNvGrpSpPr/>
            <p:nvPr/>
          </p:nvGrpSpPr>
          <p:grpSpPr>
            <a:xfrm>
              <a:off x="5044505" y="966884"/>
              <a:ext cx="3535869" cy="5029968"/>
              <a:chOff x="472505" y="957359"/>
              <a:chExt cx="3535869" cy="5029968"/>
            </a:xfrm>
          </p:grpSpPr>
          <p:sp>
            <p:nvSpPr>
              <p:cNvPr id="16" name="Oval 15">
                <a:extLst>
                  <a:ext uri="{FF2B5EF4-FFF2-40B4-BE49-F238E27FC236}">
                    <a16:creationId xmlns:a16="http://schemas.microsoft.com/office/drawing/2014/main" id="{618B18BD-D7B2-4158-EF2D-1C0585B22255}"/>
                  </a:ext>
                </a:extLst>
              </p:cNvPr>
              <p:cNvSpPr/>
              <p:nvPr/>
            </p:nvSpPr>
            <p:spPr>
              <a:xfrm>
                <a:off x="582073" y="982123"/>
                <a:ext cx="221456" cy="221456"/>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7</a:t>
                </a:r>
              </a:p>
            </p:txBody>
          </p:sp>
          <p:sp>
            <p:nvSpPr>
              <p:cNvPr id="17" name="TextBox 16">
                <a:extLst>
                  <a:ext uri="{FF2B5EF4-FFF2-40B4-BE49-F238E27FC236}">
                    <a16:creationId xmlns:a16="http://schemas.microsoft.com/office/drawing/2014/main" id="{8353861D-410B-EE8C-926B-9B288EC273A4}"/>
                  </a:ext>
                </a:extLst>
              </p:cNvPr>
              <p:cNvSpPr txBox="1"/>
              <p:nvPr/>
            </p:nvSpPr>
            <p:spPr>
              <a:xfrm>
                <a:off x="922637" y="957359"/>
                <a:ext cx="3085737" cy="1015663"/>
              </a:xfrm>
              <a:prstGeom prst="rect">
                <a:avLst/>
              </a:prstGeom>
              <a:noFill/>
            </p:spPr>
            <p:txBody>
              <a:bodyPr wrap="square" rtlCol="0">
                <a:noAutofit/>
              </a:bodyPr>
              <a:lstStyle/>
              <a:p>
                <a:r>
                  <a:rPr lang="en-US" sz="1200" dirty="0"/>
                  <a:t>Continue adding Balloons groups down both  half arch segments until they are full. </a:t>
                </a:r>
              </a:p>
              <a:p>
                <a:endParaRPr lang="en-US" sz="1200" dirty="0"/>
              </a:p>
              <a:p>
                <a:r>
                  <a:rPr lang="en-US" sz="1200" dirty="0"/>
                  <a:t>*** Leave Hitch Pin hole exposed on orange tube.   </a:t>
                </a:r>
              </a:p>
            </p:txBody>
          </p:sp>
          <p:grpSp>
            <p:nvGrpSpPr>
              <p:cNvPr id="83" name="Group 82">
                <a:extLst>
                  <a:ext uri="{FF2B5EF4-FFF2-40B4-BE49-F238E27FC236}">
                    <a16:creationId xmlns:a16="http://schemas.microsoft.com/office/drawing/2014/main" id="{F57324FD-802F-73FB-A1EB-B6329C5B1727}"/>
                  </a:ext>
                </a:extLst>
              </p:cNvPr>
              <p:cNvGrpSpPr/>
              <p:nvPr/>
            </p:nvGrpSpPr>
            <p:grpSpPr>
              <a:xfrm>
                <a:off x="820268" y="3102187"/>
                <a:ext cx="2691028" cy="2746149"/>
                <a:chOff x="820268" y="3102187"/>
                <a:chExt cx="2691028" cy="2746149"/>
              </a:xfrm>
            </p:grpSpPr>
            <p:sp>
              <p:nvSpPr>
                <p:cNvPr id="36" name="Rectangle: Rounded Corners 35">
                  <a:extLst>
                    <a:ext uri="{FF2B5EF4-FFF2-40B4-BE49-F238E27FC236}">
                      <a16:creationId xmlns:a16="http://schemas.microsoft.com/office/drawing/2014/main" id="{B2B7F130-0893-0BEC-E4D7-CA3168D56262}"/>
                    </a:ext>
                  </a:extLst>
                </p:cNvPr>
                <p:cNvSpPr/>
                <p:nvPr/>
              </p:nvSpPr>
              <p:spPr>
                <a:xfrm>
                  <a:off x="820268" y="5186022"/>
                  <a:ext cx="2691028" cy="662314"/>
                </a:xfrm>
                <a:prstGeom prst="roundRect">
                  <a:avLst/>
                </a:prstGeom>
                <a:pattFill prst="pct30">
                  <a:fgClr>
                    <a:srgbClr val="92D05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D05067D-CF2E-0FFF-2692-DC1906B55630}"/>
                    </a:ext>
                  </a:extLst>
                </p:cNvPr>
                <p:cNvSpPr/>
                <p:nvPr/>
              </p:nvSpPr>
              <p:spPr>
                <a:xfrm>
                  <a:off x="1000480" y="4949886"/>
                  <a:ext cx="114768" cy="48211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AFA60EEA-E420-6B1E-4057-9449D7DE551F}"/>
                    </a:ext>
                  </a:extLst>
                </p:cNvPr>
                <p:cNvSpPr/>
                <p:nvPr/>
              </p:nvSpPr>
              <p:spPr>
                <a:xfrm>
                  <a:off x="1016875" y="4865463"/>
                  <a:ext cx="73152" cy="7315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8856B48D-2E39-D442-6DEE-A8C065BD63A8}"/>
                    </a:ext>
                  </a:extLst>
                </p:cNvPr>
                <p:cNvSpPr/>
                <p:nvPr/>
              </p:nvSpPr>
              <p:spPr>
                <a:xfrm>
                  <a:off x="1013983" y="4956760"/>
                  <a:ext cx="67927" cy="5340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C98492C1-0A8D-5CF1-620E-5A235E62D6B3}"/>
                    </a:ext>
                  </a:extLst>
                </p:cNvPr>
                <p:cNvSpPr/>
                <p:nvPr/>
              </p:nvSpPr>
              <p:spPr>
                <a:xfrm flipV="1">
                  <a:off x="985022" y="4929851"/>
                  <a:ext cx="138223" cy="33376"/>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B1901CC-76EC-D032-5D69-98611CBCF211}"/>
                    </a:ext>
                  </a:extLst>
                </p:cNvPr>
                <p:cNvSpPr/>
                <p:nvPr/>
              </p:nvSpPr>
              <p:spPr>
                <a:xfrm flipV="1">
                  <a:off x="1012885" y="4929430"/>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79289B5C-F676-3495-875D-BB59DFDDDC02}"/>
                    </a:ext>
                  </a:extLst>
                </p:cNvPr>
                <p:cNvCxnSpPr>
                  <a:cxnSpLocks/>
                </p:cNvCxnSpPr>
                <p:nvPr/>
              </p:nvCxnSpPr>
              <p:spPr>
                <a:xfrm rot="2512214" flipV="1">
                  <a:off x="947022" y="4737518"/>
                  <a:ext cx="44623" cy="39563"/>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AA6429-5B4E-99EA-906F-1731187C333D}"/>
                    </a:ext>
                  </a:extLst>
                </p:cNvPr>
                <p:cNvCxnSpPr>
                  <a:cxnSpLocks/>
                </p:cNvCxnSpPr>
                <p:nvPr/>
              </p:nvCxnSpPr>
              <p:spPr>
                <a:xfrm rot="2512214" flipV="1">
                  <a:off x="1173740" y="4782010"/>
                  <a:ext cx="47384" cy="43050"/>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895BC9-FE06-EC2B-F2A0-74D348AEE96D}"/>
                    </a:ext>
                  </a:extLst>
                </p:cNvPr>
                <p:cNvCxnSpPr>
                  <a:cxnSpLocks/>
                </p:cNvCxnSpPr>
                <p:nvPr/>
              </p:nvCxnSpPr>
              <p:spPr>
                <a:xfrm rot="2512214" flipV="1">
                  <a:off x="1159308" y="4643650"/>
                  <a:ext cx="0" cy="67460"/>
                </a:xfrm>
                <a:prstGeom prst="line">
                  <a:avLst/>
                </a:prstGeom>
                <a:ln w="22225" cmpd="dbl"/>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EFA854FF-9200-3E19-0C29-635B7EE1A7D8}"/>
                    </a:ext>
                  </a:extLst>
                </p:cNvPr>
                <p:cNvSpPr/>
                <p:nvPr/>
              </p:nvSpPr>
              <p:spPr>
                <a:xfrm rot="7122397">
                  <a:off x="2439078" y="3177413"/>
                  <a:ext cx="125160" cy="112916"/>
                </a:xfrm>
                <a:prstGeom prst="ellipse">
                  <a:avLst/>
                </a:prstGeom>
                <a:solidFill>
                  <a:srgbClr val="5BD4F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6E59A336-9FDB-9B2D-BA24-E60FBC75AB25}"/>
                    </a:ext>
                  </a:extLst>
                </p:cNvPr>
                <p:cNvCxnSpPr>
                  <a:cxnSpLocks/>
                </p:cNvCxnSpPr>
                <p:nvPr/>
              </p:nvCxnSpPr>
              <p:spPr>
                <a:xfrm rot="7122397" flipV="1">
                  <a:off x="2466329" y="3104717"/>
                  <a:ext cx="44623" cy="39563"/>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A7FE021-4305-EE04-B8BC-05516DC8C320}"/>
                    </a:ext>
                  </a:extLst>
                </p:cNvPr>
                <p:cNvCxnSpPr>
                  <a:cxnSpLocks/>
                </p:cNvCxnSpPr>
                <p:nvPr/>
              </p:nvCxnSpPr>
              <p:spPr>
                <a:xfrm rot="7122397" flipV="1">
                  <a:off x="2471874" y="3335608"/>
                  <a:ext cx="47384" cy="43050"/>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7707A4-8E63-DEAA-873F-08B7FCB430E4}"/>
                    </a:ext>
                  </a:extLst>
                </p:cNvPr>
                <p:cNvCxnSpPr>
                  <a:cxnSpLocks/>
                </p:cNvCxnSpPr>
                <p:nvPr/>
              </p:nvCxnSpPr>
              <p:spPr>
                <a:xfrm rot="7122397" flipV="1">
                  <a:off x="2609724" y="3257551"/>
                  <a:ext cx="0" cy="67460"/>
                </a:xfrm>
                <a:prstGeom prst="line">
                  <a:avLst/>
                </a:prstGeom>
                <a:ln w="22225" cmpd="dbl"/>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F564EE2B-65DD-7661-B186-A62092CC414D}"/>
                    </a:ext>
                  </a:extLst>
                </p:cNvPr>
                <p:cNvSpPr/>
                <p:nvPr/>
              </p:nvSpPr>
              <p:spPr>
                <a:xfrm flipV="1">
                  <a:off x="2715789" y="3267166"/>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7666C17B-3759-044D-F143-B4EA3D8DDC10}"/>
                  </a:ext>
                </a:extLst>
              </p:cNvPr>
              <p:cNvSpPr/>
              <p:nvPr/>
            </p:nvSpPr>
            <p:spPr>
              <a:xfrm>
                <a:off x="2258170" y="1773141"/>
                <a:ext cx="715664" cy="1351722"/>
              </a:xfrm>
              <a:custGeom>
                <a:avLst/>
                <a:gdLst>
                  <a:gd name="connsiteX0" fmla="*/ 0 w 715664"/>
                  <a:gd name="connsiteY0" fmla="*/ 0 h 1351722"/>
                  <a:gd name="connsiteX1" fmla="*/ 206734 w 715664"/>
                  <a:gd name="connsiteY1" fmla="*/ 7951 h 1351722"/>
                  <a:gd name="connsiteX2" fmla="*/ 262393 w 715664"/>
                  <a:gd name="connsiteY2" fmla="*/ 15902 h 1351722"/>
                  <a:gd name="connsiteX3" fmla="*/ 349858 w 715664"/>
                  <a:gd name="connsiteY3" fmla="*/ 63610 h 1351722"/>
                  <a:gd name="connsiteX4" fmla="*/ 421420 w 715664"/>
                  <a:gd name="connsiteY4" fmla="*/ 95416 h 1351722"/>
                  <a:gd name="connsiteX5" fmla="*/ 556592 w 715664"/>
                  <a:gd name="connsiteY5" fmla="*/ 214685 h 1351722"/>
                  <a:gd name="connsiteX6" fmla="*/ 588397 w 715664"/>
                  <a:gd name="connsiteY6" fmla="*/ 286247 h 1351722"/>
                  <a:gd name="connsiteX7" fmla="*/ 604300 w 715664"/>
                  <a:gd name="connsiteY7" fmla="*/ 326003 h 1351722"/>
                  <a:gd name="connsiteX8" fmla="*/ 596348 w 715664"/>
                  <a:gd name="connsiteY8" fmla="*/ 437322 h 1351722"/>
                  <a:gd name="connsiteX9" fmla="*/ 564543 w 715664"/>
                  <a:gd name="connsiteY9" fmla="*/ 469127 h 1351722"/>
                  <a:gd name="connsiteX10" fmla="*/ 516835 w 715664"/>
                  <a:gd name="connsiteY10" fmla="*/ 508883 h 1351722"/>
                  <a:gd name="connsiteX11" fmla="*/ 437322 w 715664"/>
                  <a:gd name="connsiteY11" fmla="*/ 612250 h 1351722"/>
                  <a:gd name="connsiteX12" fmla="*/ 445273 w 715664"/>
                  <a:gd name="connsiteY12" fmla="*/ 731520 h 1351722"/>
                  <a:gd name="connsiteX13" fmla="*/ 707667 w 715664"/>
                  <a:gd name="connsiteY13" fmla="*/ 1041621 h 1351722"/>
                  <a:gd name="connsiteX14" fmla="*/ 691764 w 715664"/>
                  <a:gd name="connsiteY14" fmla="*/ 1176793 h 1351722"/>
                  <a:gd name="connsiteX15" fmla="*/ 675861 w 715664"/>
                  <a:gd name="connsiteY15" fmla="*/ 1200647 h 1351722"/>
                  <a:gd name="connsiteX16" fmla="*/ 644056 w 715664"/>
                  <a:gd name="connsiteY16" fmla="*/ 1216549 h 1351722"/>
                  <a:gd name="connsiteX17" fmla="*/ 620202 w 715664"/>
                  <a:gd name="connsiteY17" fmla="*/ 1248355 h 1351722"/>
                  <a:gd name="connsiteX18" fmla="*/ 596348 w 715664"/>
                  <a:gd name="connsiteY18" fmla="*/ 1264257 h 1351722"/>
                  <a:gd name="connsiteX19" fmla="*/ 580446 w 715664"/>
                  <a:gd name="connsiteY19" fmla="*/ 1288111 h 1351722"/>
                  <a:gd name="connsiteX20" fmla="*/ 556592 w 715664"/>
                  <a:gd name="connsiteY20" fmla="*/ 1319916 h 1351722"/>
                  <a:gd name="connsiteX21" fmla="*/ 540689 w 715664"/>
                  <a:gd name="connsiteY21" fmla="*/ 1351722 h 13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664" h="1351722">
                    <a:moveTo>
                      <a:pt x="0" y="0"/>
                    </a:moveTo>
                    <a:cubicBezTo>
                      <a:pt x="68911" y="2650"/>
                      <a:pt x="137898" y="3779"/>
                      <a:pt x="206734" y="7951"/>
                    </a:cubicBezTo>
                    <a:cubicBezTo>
                      <a:pt x="225441" y="9085"/>
                      <a:pt x="244211" y="11357"/>
                      <a:pt x="262393" y="15902"/>
                    </a:cubicBezTo>
                    <a:cubicBezTo>
                      <a:pt x="310390" y="27901"/>
                      <a:pt x="303002" y="38620"/>
                      <a:pt x="349858" y="63610"/>
                    </a:cubicBezTo>
                    <a:cubicBezTo>
                      <a:pt x="372891" y="75894"/>
                      <a:pt x="399533" y="81190"/>
                      <a:pt x="421420" y="95416"/>
                    </a:cubicBezTo>
                    <a:cubicBezTo>
                      <a:pt x="475900" y="130828"/>
                      <a:pt x="512332" y="170425"/>
                      <a:pt x="556592" y="214685"/>
                    </a:cubicBezTo>
                    <a:cubicBezTo>
                      <a:pt x="567194" y="238539"/>
                      <a:pt x="578114" y="262254"/>
                      <a:pt x="588397" y="286247"/>
                    </a:cubicBezTo>
                    <a:cubicBezTo>
                      <a:pt x="594019" y="299366"/>
                      <a:pt x="603550" y="311750"/>
                      <a:pt x="604300" y="326003"/>
                    </a:cubicBezTo>
                    <a:cubicBezTo>
                      <a:pt x="606255" y="363152"/>
                      <a:pt x="606305" y="401478"/>
                      <a:pt x="596348" y="437322"/>
                    </a:cubicBezTo>
                    <a:cubicBezTo>
                      <a:pt x="592335" y="451768"/>
                      <a:pt x="575687" y="459097"/>
                      <a:pt x="564543" y="469127"/>
                    </a:cubicBezTo>
                    <a:cubicBezTo>
                      <a:pt x="549156" y="482975"/>
                      <a:pt x="532095" y="494895"/>
                      <a:pt x="516835" y="508883"/>
                    </a:cubicBezTo>
                    <a:cubicBezTo>
                      <a:pt x="460299" y="560707"/>
                      <a:pt x="474316" y="547510"/>
                      <a:pt x="437322" y="612250"/>
                    </a:cubicBezTo>
                    <a:cubicBezTo>
                      <a:pt x="439972" y="652007"/>
                      <a:pt x="426522" y="696363"/>
                      <a:pt x="445273" y="731520"/>
                    </a:cubicBezTo>
                    <a:cubicBezTo>
                      <a:pt x="530114" y="890597"/>
                      <a:pt x="596294" y="941386"/>
                      <a:pt x="707667" y="1041621"/>
                    </a:cubicBezTo>
                    <a:cubicBezTo>
                      <a:pt x="718018" y="1114084"/>
                      <a:pt x="723237" y="1094965"/>
                      <a:pt x="691764" y="1176793"/>
                    </a:cubicBezTo>
                    <a:cubicBezTo>
                      <a:pt x="688333" y="1185712"/>
                      <a:pt x="683202" y="1194529"/>
                      <a:pt x="675861" y="1200647"/>
                    </a:cubicBezTo>
                    <a:cubicBezTo>
                      <a:pt x="666755" y="1208235"/>
                      <a:pt x="654658" y="1211248"/>
                      <a:pt x="644056" y="1216549"/>
                    </a:cubicBezTo>
                    <a:cubicBezTo>
                      <a:pt x="636105" y="1227151"/>
                      <a:pt x="629573" y="1238984"/>
                      <a:pt x="620202" y="1248355"/>
                    </a:cubicBezTo>
                    <a:cubicBezTo>
                      <a:pt x="613445" y="1255112"/>
                      <a:pt x="603105" y="1257500"/>
                      <a:pt x="596348" y="1264257"/>
                    </a:cubicBezTo>
                    <a:cubicBezTo>
                      <a:pt x="589591" y="1271014"/>
                      <a:pt x="586000" y="1280335"/>
                      <a:pt x="580446" y="1288111"/>
                    </a:cubicBezTo>
                    <a:cubicBezTo>
                      <a:pt x="572743" y="1298895"/>
                      <a:pt x="564543" y="1309314"/>
                      <a:pt x="556592" y="1319916"/>
                    </a:cubicBezTo>
                    <a:cubicBezTo>
                      <a:pt x="547455" y="1347326"/>
                      <a:pt x="554566" y="1337843"/>
                      <a:pt x="540689" y="1351722"/>
                    </a:cubicBezTo>
                  </a:path>
                </a:pathLst>
              </a:custGeom>
              <a:noFill/>
              <a:ln>
                <a:solidFill>
                  <a:srgbClr val="FF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EAE818F-D691-DB03-5A74-2FBD38723510}"/>
                  </a:ext>
                </a:extLst>
              </p:cNvPr>
              <p:cNvSpPr/>
              <p:nvPr/>
            </p:nvSpPr>
            <p:spPr>
              <a:xfrm rot="2512214">
                <a:off x="1016217" y="4713074"/>
                <a:ext cx="125160" cy="112916"/>
              </a:xfrm>
              <a:prstGeom prst="ellipse">
                <a:avLst/>
              </a:prstGeom>
              <a:solidFill>
                <a:srgbClr val="5BD4F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C45E8FE-3380-1010-6FB1-D18A7CDE873C}"/>
                  </a:ext>
                </a:extLst>
              </p:cNvPr>
              <p:cNvSpPr/>
              <p:nvPr/>
            </p:nvSpPr>
            <p:spPr>
              <a:xfrm rot="246941">
                <a:off x="1123295" y="4600882"/>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C646FC0-2544-A9F8-ADF9-DADC54A42DF8}"/>
                  </a:ext>
                </a:extLst>
              </p:cNvPr>
              <p:cNvSpPr/>
              <p:nvPr/>
            </p:nvSpPr>
            <p:spPr>
              <a:xfrm rot="374550">
                <a:off x="472505" y="4554430"/>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580E19E-2C03-B8A5-FFAD-C2A91AFC34CC}"/>
                  </a:ext>
                </a:extLst>
              </p:cNvPr>
              <p:cNvSpPr/>
              <p:nvPr/>
            </p:nvSpPr>
            <p:spPr>
              <a:xfrm rot="4857124">
                <a:off x="2281912" y="3352809"/>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A24BFAF-45A0-9BCC-362A-2EDA23CB6F8A}"/>
                  </a:ext>
                </a:extLst>
              </p:cNvPr>
              <p:cNvSpPr/>
              <p:nvPr/>
            </p:nvSpPr>
            <p:spPr>
              <a:xfrm rot="4984733">
                <a:off x="2166001" y="2710996"/>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4F05B1BE-8947-A81B-B8FE-D832317D68D4}"/>
                  </a:ext>
                </a:extLst>
              </p:cNvPr>
              <p:cNvSpPr/>
              <p:nvPr/>
            </p:nvSpPr>
            <p:spPr>
              <a:xfrm rot="16200000">
                <a:off x="596351" y="2934026"/>
                <a:ext cx="3101005" cy="3005597"/>
              </a:xfrm>
              <a:prstGeom prst="arc">
                <a:avLst/>
              </a:prstGeom>
              <a:ln w="19050">
                <a:solidFill>
                  <a:srgbClr val="E894A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5" name="Arc 34">
                <a:extLst>
                  <a:ext uri="{FF2B5EF4-FFF2-40B4-BE49-F238E27FC236}">
                    <a16:creationId xmlns:a16="http://schemas.microsoft.com/office/drawing/2014/main" id="{C9B43B03-5676-295A-938C-8EE9BA6EEEFE}"/>
                  </a:ext>
                </a:extLst>
              </p:cNvPr>
              <p:cNvSpPr/>
              <p:nvPr/>
            </p:nvSpPr>
            <p:spPr>
              <a:xfrm rot="16200000">
                <a:off x="1622067" y="4031311"/>
                <a:ext cx="1399427" cy="1176793"/>
              </a:xfrm>
              <a:prstGeom prst="arc">
                <a:avLst/>
              </a:prstGeom>
              <a:ln w="19050">
                <a:solidFill>
                  <a:srgbClr val="E894A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grpSp>
      <p:sp>
        <p:nvSpPr>
          <p:cNvPr id="2" name="TextBox 1">
            <a:extLst>
              <a:ext uri="{FF2B5EF4-FFF2-40B4-BE49-F238E27FC236}">
                <a16:creationId xmlns:a16="http://schemas.microsoft.com/office/drawing/2014/main" id="{D207C1F8-B4FB-7B02-34B2-A1138922F1CE}"/>
              </a:ext>
            </a:extLst>
          </p:cNvPr>
          <p:cNvSpPr txBox="1"/>
          <p:nvPr/>
        </p:nvSpPr>
        <p:spPr>
          <a:xfrm>
            <a:off x="6648450" y="390525"/>
            <a:ext cx="476412" cy="307777"/>
          </a:xfrm>
          <a:prstGeom prst="rect">
            <a:avLst/>
          </a:prstGeom>
          <a:noFill/>
        </p:spPr>
        <p:txBody>
          <a:bodyPr wrap="none" rtlCol="0">
            <a:spAutoFit/>
          </a:bodyPr>
          <a:lstStyle/>
          <a:p>
            <a:r>
              <a:rPr lang="en-US" sz="1400" dirty="0"/>
              <a:t>-10-</a:t>
            </a:r>
          </a:p>
        </p:txBody>
      </p:sp>
      <p:sp>
        <p:nvSpPr>
          <p:cNvPr id="7" name="TextBox 6">
            <a:extLst>
              <a:ext uri="{FF2B5EF4-FFF2-40B4-BE49-F238E27FC236}">
                <a16:creationId xmlns:a16="http://schemas.microsoft.com/office/drawing/2014/main" id="{5D60D0E8-28AE-C07C-4419-B62FBFC0A219}"/>
              </a:ext>
            </a:extLst>
          </p:cNvPr>
          <p:cNvSpPr txBox="1"/>
          <p:nvPr/>
        </p:nvSpPr>
        <p:spPr>
          <a:xfrm>
            <a:off x="1971675" y="438150"/>
            <a:ext cx="385042" cy="307777"/>
          </a:xfrm>
          <a:prstGeom prst="rect">
            <a:avLst/>
          </a:prstGeom>
          <a:noFill/>
        </p:spPr>
        <p:txBody>
          <a:bodyPr wrap="none" rtlCol="0">
            <a:spAutoFit/>
          </a:bodyPr>
          <a:lstStyle/>
          <a:p>
            <a:r>
              <a:rPr lang="en-US" sz="1400" dirty="0"/>
              <a:t>-9-</a:t>
            </a:r>
          </a:p>
        </p:txBody>
      </p:sp>
    </p:spTree>
    <p:extLst>
      <p:ext uri="{BB962C8B-B14F-4D97-AF65-F5344CB8AC3E}">
        <p14:creationId xmlns:p14="http://schemas.microsoft.com/office/powerpoint/2010/main" val="233661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DDDB6BC-9F32-3B4B-EE7A-9CE29E353D7A}"/>
              </a:ext>
            </a:extLst>
          </p:cNvPr>
          <p:cNvGrpSpPr/>
          <p:nvPr/>
        </p:nvGrpSpPr>
        <p:grpSpPr>
          <a:xfrm>
            <a:off x="270034" y="1162308"/>
            <a:ext cx="3978116" cy="5133423"/>
            <a:chOff x="4794409" y="924183"/>
            <a:chExt cx="3952968" cy="5133423"/>
          </a:xfrm>
        </p:grpSpPr>
        <p:sp>
          <p:nvSpPr>
            <p:cNvPr id="7" name="Oval 6">
              <a:extLst>
                <a:ext uri="{FF2B5EF4-FFF2-40B4-BE49-F238E27FC236}">
                  <a16:creationId xmlns:a16="http://schemas.microsoft.com/office/drawing/2014/main" id="{449F8F79-ED1B-0057-01D2-B3C47FF71A5C}"/>
                </a:ext>
              </a:extLst>
            </p:cNvPr>
            <p:cNvSpPr/>
            <p:nvPr/>
          </p:nvSpPr>
          <p:spPr>
            <a:xfrm>
              <a:off x="4794409" y="952500"/>
              <a:ext cx="280631" cy="269748"/>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8</a:t>
              </a:r>
            </a:p>
          </p:txBody>
        </p:sp>
        <p:sp>
          <p:nvSpPr>
            <p:cNvPr id="14" name="TextBox 13">
              <a:extLst>
                <a:ext uri="{FF2B5EF4-FFF2-40B4-BE49-F238E27FC236}">
                  <a16:creationId xmlns:a16="http://schemas.microsoft.com/office/drawing/2014/main" id="{21F6C62E-CCC1-6605-EB75-3540F3050EE1}"/>
                </a:ext>
              </a:extLst>
            </p:cNvPr>
            <p:cNvSpPr txBox="1"/>
            <p:nvPr/>
          </p:nvSpPr>
          <p:spPr>
            <a:xfrm>
              <a:off x="5111612" y="924183"/>
              <a:ext cx="3321939" cy="1200329"/>
            </a:xfrm>
            <a:prstGeom prst="rect">
              <a:avLst/>
            </a:prstGeom>
            <a:noFill/>
          </p:spPr>
          <p:txBody>
            <a:bodyPr wrap="square" rtlCol="0">
              <a:spAutoFit/>
            </a:bodyPr>
            <a:lstStyle/>
            <a:p>
              <a:r>
                <a:rPr lang="en-US" sz="1200" b="1" dirty="0"/>
                <a:t>** Two people Required:</a:t>
              </a:r>
            </a:p>
            <a:p>
              <a:r>
                <a:rPr lang="en-US" sz="1200" dirty="0"/>
                <a:t>- Leave one Arch segment in the TAN pipe.</a:t>
              </a:r>
            </a:p>
            <a:p>
              <a:r>
                <a:rPr lang="en-US" sz="1200" dirty="0"/>
                <a:t>- Remove hitch pin on other Arch segment, remove from TAN Tube and carry over to other Arch segment.  Slide polished Aluminum bushing into the other Arch tube and insert Hitch Pin.</a:t>
              </a:r>
            </a:p>
          </p:txBody>
        </p:sp>
        <p:grpSp>
          <p:nvGrpSpPr>
            <p:cNvPr id="11" name="Group 10">
              <a:extLst>
                <a:ext uri="{FF2B5EF4-FFF2-40B4-BE49-F238E27FC236}">
                  <a16:creationId xmlns:a16="http://schemas.microsoft.com/office/drawing/2014/main" id="{E0F62A08-E264-E1CD-5DAE-3F1FEC94A807}"/>
                </a:ext>
              </a:extLst>
            </p:cNvPr>
            <p:cNvGrpSpPr/>
            <p:nvPr/>
          </p:nvGrpSpPr>
          <p:grpSpPr>
            <a:xfrm>
              <a:off x="4848224" y="2590800"/>
              <a:ext cx="3899153" cy="3466806"/>
              <a:chOff x="3876675" y="2733675"/>
              <a:chExt cx="4956428" cy="4019256"/>
            </a:xfrm>
          </p:grpSpPr>
          <p:sp>
            <p:nvSpPr>
              <p:cNvPr id="101" name="Arc 100">
                <a:extLst>
                  <a:ext uri="{FF2B5EF4-FFF2-40B4-BE49-F238E27FC236}">
                    <a16:creationId xmlns:a16="http://schemas.microsoft.com/office/drawing/2014/main" id="{BCC9CB6B-F6B8-7D01-84D5-3055E249505B}"/>
                  </a:ext>
                </a:extLst>
              </p:cNvPr>
              <p:cNvSpPr/>
              <p:nvPr/>
            </p:nvSpPr>
            <p:spPr>
              <a:xfrm flipH="1">
                <a:off x="4463071" y="3288418"/>
                <a:ext cx="3648031" cy="3464513"/>
              </a:xfrm>
              <a:prstGeom prst="arc">
                <a:avLst/>
              </a:prstGeom>
              <a:ln w="76200">
                <a:solidFill>
                  <a:srgbClr val="FFC000"/>
                </a:solidFill>
              </a:ln>
              <a:effectLst>
                <a:reflection stA="45000" endPos="38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Arc 42">
                <a:extLst>
                  <a:ext uri="{FF2B5EF4-FFF2-40B4-BE49-F238E27FC236}">
                    <a16:creationId xmlns:a16="http://schemas.microsoft.com/office/drawing/2014/main" id="{E3CACAD8-23AF-64FD-E1C7-E01E1ADA30DC}"/>
                  </a:ext>
                </a:extLst>
              </p:cNvPr>
              <p:cNvSpPr/>
              <p:nvPr/>
            </p:nvSpPr>
            <p:spPr>
              <a:xfrm>
                <a:off x="4628633" y="3280038"/>
                <a:ext cx="3624175" cy="3440291"/>
              </a:xfrm>
              <a:prstGeom prst="arc">
                <a:avLst/>
              </a:prstGeom>
              <a:ln w="76200">
                <a:solidFill>
                  <a:srgbClr val="FFC000"/>
                </a:solidFill>
              </a:ln>
              <a:effectLst>
                <a:reflection stA="45000" endPos="38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B2F68BB4-94D2-BD0C-2218-35F4764DBFD7}"/>
                  </a:ext>
                </a:extLst>
              </p:cNvPr>
              <p:cNvGrpSpPr/>
              <p:nvPr/>
            </p:nvGrpSpPr>
            <p:grpSpPr>
              <a:xfrm>
                <a:off x="3876675" y="2733675"/>
                <a:ext cx="4956428" cy="3332337"/>
                <a:chOff x="3898457" y="2702527"/>
                <a:chExt cx="4934646" cy="3363485"/>
              </a:xfrm>
            </p:grpSpPr>
            <p:sp>
              <p:nvSpPr>
                <p:cNvPr id="105" name="Oval 104">
                  <a:extLst>
                    <a:ext uri="{FF2B5EF4-FFF2-40B4-BE49-F238E27FC236}">
                      <a16:creationId xmlns:a16="http://schemas.microsoft.com/office/drawing/2014/main" id="{BCA1E867-3A12-B41B-9D51-B5EE7B7AFAAE}"/>
                    </a:ext>
                  </a:extLst>
                </p:cNvPr>
                <p:cNvSpPr/>
                <p:nvPr/>
              </p:nvSpPr>
              <p:spPr>
                <a:xfrm rot="4857124">
                  <a:off x="5707864" y="3422913"/>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39941AA-060D-AB20-26DC-1CCD7B396EF4}"/>
                    </a:ext>
                  </a:extLst>
                </p:cNvPr>
                <p:cNvSpPr/>
                <p:nvPr/>
              </p:nvSpPr>
              <p:spPr>
                <a:xfrm rot="2512214">
                  <a:off x="4442169" y="4783178"/>
                  <a:ext cx="125160" cy="112916"/>
                </a:xfrm>
                <a:prstGeom prst="ellipse">
                  <a:avLst/>
                </a:prstGeom>
                <a:solidFill>
                  <a:srgbClr val="5BD4F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30D13C7-7BFC-2C61-B840-336AC8B78397}"/>
                    </a:ext>
                  </a:extLst>
                </p:cNvPr>
                <p:cNvSpPr/>
                <p:nvPr/>
              </p:nvSpPr>
              <p:spPr>
                <a:xfrm rot="246941">
                  <a:off x="4549247" y="4670986"/>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97157955-F34B-7D9D-FBB0-7F7B7994172F}"/>
                    </a:ext>
                  </a:extLst>
                </p:cNvPr>
                <p:cNvSpPr/>
                <p:nvPr/>
              </p:nvSpPr>
              <p:spPr>
                <a:xfrm rot="374550">
                  <a:off x="3898457" y="4624534"/>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B68EF855-C02F-0FC2-A2FC-226F194DFF15}"/>
                    </a:ext>
                  </a:extLst>
                </p:cNvPr>
                <p:cNvSpPr/>
                <p:nvPr/>
              </p:nvSpPr>
              <p:spPr>
                <a:xfrm rot="4984733">
                  <a:off x="5591953" y="2781100"/>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6878CD16-DE12-C14C-F53E-13573AC53D09}"/>
                    </a:ext>
                  </a:extLst>
                </p:cNvPr>
                <p:cNvSpPr/>
                <p:nvPr/>
              </p:nvSpPr>
              <p:spPr>
                <a:xfrm rot="16200000">
                  <a:off x="4022303" y="3004130"/>
                  <a:ext cx="3101005" cy="3005597"/>
                </a:xfrm>
                <a:prstGeom prst="arc">
                  <a:avLst/>
                </a:prstGeom>
                <a:ln w="19050">
                  <a:solidFill>
                    <a:srgbClr val="E894A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08" name="Arc 107">
                  <a:extLst>
                    <a:ext uri="{FF2B5EF4-FFF2-40B4-BE49-F238E27FC236}">
                      <a16:creationId xmlns:a16="http://schemas.microsoft.com/office/drawing/2014/main" id="{C6210893-B3A0-8ECD-8091-5C62BD15A7F0}"/>
                    </a:ext>
                  </a:extLst>
                </p:cNvPr>
                <p:cNvSpPr/>
                <p:nvPr/>
              </p:nvSpPr>
              <p:spPr>
                <a:xfrm rot="16200000">
                  <a:off x="5048019" y="4101415"/>
                  <a:ext cx="1399427" cy="1176793"/>
                </a:xfrm>
                <a:prstGeom prst="arc">
                  <a:avLst/>
                </a:prstGeom>
                <a:ln w="19050">
                  <a:solidFill>
                    <a:srgbClr val="E894A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46" name="Oval 45">
                  <a:extLst>
                    <a:ext uri="{FF2B5EF4-FFF2-40B4-BE49-F238E27FC236}">
                      <a16:creationId xmlns:a16="http://schemas.microsoft.com/office/drawing/2014/main" id="{624411B3-FF02-19BC-DF14-99C6DA771B36}"/>
                    </a:ext>
                  </a:extLst>
                </p:cNvPr>
                <p:cNvSpPr/>
                <p:nvPr/>
              </p:nvSpPr>
              <p:spPr>
                <a:xfrm rot="21353059" flipH="1">
                  <a:off x="7647114" y="4649911"/>
                  <a:ext cx="529909" cy="383490"/>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D85F2C8-EDD3-11DE-FD54-76EF98CE0523}"/>
                    </a:ext>
                  </a:extLst>
                </p:cNvPr>
                <p:cNvSpPr/>
                <p:nvPr/>
              </p:nvSpPr>
              <p:spPr>
                <a:xfrm rot="21225450" flipH="1">
                  <a:off x="8263482" y="4575912"/>
                  <a:ext cx="545704" cy="39736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CA79148-B8A5-EA01-7C8E-0CD55C523D24}"/>
                    </a:ext>
                  </a:extLst>
                </p:cNvPr>
                <p:cNvSpPr/>
                <p:nvPr/>
              </p:nvSpPr>
              <p:spPr>
                <a:xfrm rot="16742876" flipH="1">
                  <a:off x="6375098" y="3393850"/>
                  <a:ext cx="538703" cy="377230"/>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5FAC2C2-CE2C-0884-A143-92C2BF9ECF5C}"/>
                    </a:ext>
                  </a:extLst>
                </p:cNvPr>
                <p:cNvSpPr/>
                <p:nvPr/>
              </p:nvSpPr>
              <p:spPr>
                <a:xfrm rot="16615267" flipH="1">
                  <a:off x="6473369" y="2806090"/>
                  <a:ext cx="554760" cy="390881"/>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c 50">
                  <a:extLst>
                    <a:ext uri="{FF2B5EF4-FFF2-40B4-BE49-F238E27FC236}">
                      <a16:creationId xmlns:a16="http://schemas.microsoft.com/office/drawing/2014/main" id="{BFD71414-3780-0FF0-2324-FDE51CC8F67C}"/>
                    </a:ext>
                  </a:extLst>
                </p:cNvPr>
                <p:cNvSpPr/>
                <p:nvPr/>
              </p:nvSpPr>
              <p:spPr>
                <a:xfrm rot="5400000" flipH="1">
                  <a:off x="5471508" y="3032482"/>
                  <a:ext cx="3105881" cy="2961180"/>
                </a:xfrm>
                <a:prstGeom prst="arc">
                  <a:avLst/>
                </a:prstGeom>
                <a:ln w="19050">
                  <a:solidFill>
                    <a:srgbClr val="E894A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53" name="Arc 52">
                  <a:extLst>
                    <a:ext uri="{FF2B5EF4-FFF2-40B4-BE49-F238E27FC236}">
                      <a16:creationId xmlns:a16="http://schemas.microsoft.com/office/drawing/2014/main" id="{0309AA15-C3D9-24AC-B7AC-A675A52B3883}"/>
                    </a:ext>
                  </a:extLst>
                </p:cNvPr>
                <p:cNvSpPr/>
                <p:nvPr/>
              </p:nvSpPr>
              <p:spPr>
                <a:xfrm rot="5400000" flipH="1">
                  <a:off x="6349488" y="4052432"/>
                  <a:ext cx="1401627" cy="1159402"/>
                </a:xfrm>
                <a:prstGeom prst="arc">
                  <a:avLst/>
                </a:prstGeom>
                <a:ln w="19050">
                  <a:solidFill>
                    <a:srgbClr val="E894A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5" name="Rectangle: Rounded Corners 64">
                  <a:extLst>
                    <a:ext uri="{FF2B5EF4-FFF2-40B4-BE49-F238E27FC236}">
                      <a16:creationId xmlns:a16="http://schemas.microsoft.com/office/drawing/2014/main" id="{47A82098-61B6-B98E-9C4F-457C5E4D4A83}"/>
                    </a:ext>
                  </a:extLst>
                </p:cNvPr>
                <p:cNvSpPr/>
                <p:nvPr/>
              </p:nvSpPr>
              <p:spPr>
                <a:xfrm>
                  <a:off x="6126132" y="3585161"/>
                  <a:ext cx="235014" cy="457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AAFF1B5-38FA-9A0A-A26A-8870D9B17C7B}"/>
                    </a:ext>
                  </a:extLst>
                </p:cNvPr>
                <p:cNvSpPr/>
                <p:nvPr/>
              </p:nvSpPr>
              <p:spPr>
                <a:xfrm flipV="1">
                  <a:off x="6178639" y="3238487"/>
                  <a:ext cx="71750" cy="72403"/>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D5B1DD6A-3E19-1C9D-FC4A-2B055C741D42}"/>
                    </a:ext>
                  </a:extLst>
                </p:cNvPr>
                <p:cNvSpPr/>
                <p:nvPr/>
              </p:nvSpPr>
              <p:spPr>
                <a:xfrm rot="10800000">
                  <a:off x="7220516" y="2989865"/>
                  <a:ext cx="810798" cy="357177"/>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A1F84F86-DEBA-99DC-0DF9-06C90903B0B8}"/>
                    </a:ext>
                  </a:extLst>
                </p:cNvPr>
                <p:cNvSpPr/>
                <p:nvPr/>
              </p:nvSpPr>
              <p:spPr>
                <a:xfrm>
                  <a:off x="4323013" y="5241149"/>
                  <a:ext cx="2651260" cy="663355"/>
                </a:xfrm>
                <a:prstGeom prst="roundRect">
                  <a:avLst/>
                </a:prstGeom>
                <a:pattFill prst="pct30">
                  <a:fgClr>
                    <a:srgbClr val="92D05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D87EFD07-1CF8-5163-F302-7E280213D228}"/>
                    </a:ext>
                  </a:extLst>
                </p:cNvPr>
                <p:cNvSpPr/>
                <p:nvPr/>
              </p:nvSpPr>
              <p:spPr>
                <a:xfrm>
                  <a:off x="4443412" y="5004641"/>
                  <a:ext cx="113072" cy="48287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D4495C72-3D01-33A8-A0BD-BD9D5F7755C1}"/>
                    </a:ext>
                  </a:extLst>
                </p:cNvPr>
                <p:cNvSpPr/>
                <p:nvPr/>
              </p:nvSpPr>
              <p:spPr>
                <a:xfrm>
                  <a:off x="4465208" y="4947418"/>
                  <a:ext cx="66923" cy="53486"/>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DAB16D6A-2EB0-7680-7E01-2ADE8931B063}"/>
                    </a:ext>
                  </a:extLst>
                </p:cNvPr>
                <p:cNvSpPr/>
                <p:nvPr/>
              </p:nvSpPr>
              <p:spPr>
                <a:xfrm flipV="1">
                  <a:off x="4437191" y="4984575"/>
                  <a:ext cx="136180" cy="33428"/>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5BDE910C-6C5B-8930-9BAA-22EE8B48E719}"/>
                    </a:ext>
                  </a:extLst>
                </p:cNvPr>
                <p:cNvCxnSpPr>
                  <a:cxnSpLocks/>
                </p:cNvCxnSpPr>
                <p:nvPr/>
              </p:nvCxnSpPr>
              <p:spPr>
                <a:xfrm rot="2512214" flipV="1">
                  <a:off x="4276725" y="4791940"/>
                  <a:ext cx="43964" cy="39625"/>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56D4C80-BB07-F368-7A93-C100F0805369}"/>
                    </a:ext>
                  </a:extLst>
                </p:cNvPr>
                <p:cNvCxnSpPr>
                  <a:cxnSpLocks/>
                </p:cNvCxnSpPr>
                <p:nvPr/>
              </p:nvCxnSpPr>
              <p:spPr>
                <a:xfrm rot="2512214" flipV="1">
                  <a:off x="4500093" y="4836502"/>
                  <a:ext cx="46684" cy="43118"/>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6FFDB7C-AB36-C9FB-054C-7B55268D7EAC}"/>
                    </a:ext>
                  </a:extLst>
                </p:cNvPr>
                <p:cNvCxnSpPr>
                  <a:cxnSpLocks/>
                </p:cNvCxnSpPr>
                <p:nvPr/>
              </p:nvCxnSpPr>
              <p:spPr>
                <a:xfrm rot="2512214" flipV="1">
                  <a:off x="4485874" y="4697924"/>
                  <a:ext cx="0" cy="67566"/>
                </a:xfrm>
                <a:prstGeom prst="line">
                  <a:avLst/>
                </a:prstGeom>
                <a:ln w="22225" cmpd="dbl"/>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681856C2-C362-C2B4-371C-E92B38A88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104299">
                  <a:off x="5914454" y="3434310"/>
                  <a:ext cx="471289" cy="320931"/>
                </a:xfrm>
                <a:prstGeom prst="rect">
                  <a:avLst/>
                </a:prstGeom>
              </p:spPr>
            </p:pic>
            <p:sp>
              <p:nvSpPr>
                <p:cNvPr id="110" name="Rectangle: Rounded Corners 109">
                  <a:extLst>
                    <a:ext uri="{FF2B5EF4-FFF2-40B4-BE49-F238E27FC236}">
                      <a16:creationId xmlns:a16="http://schemas.microsoft.com/office/drawing/2014/main" id="{03DD9706-1C72-0283-B4E7-6B19F3DBB665}"/>
                    </a:ext>
                  </a:extLst>
                </p:cNvPr>
                <p:cNvSpPr/>
                <p:nvPr/>
              </p:nvSpPr>
              <p:spPr>
                <a:xfrm>
                  <a:off x="6373681" y="3227983"/>
                  <a:ext cx="171169" cy="64108"/>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CDB84A8D-BD7C-5D20-9C58-CA4C0BE7C582}"/>
                    </a:ext>
                  </a:extLst>
                </p:cNvPr>
                <p:cNvSpPr/>
                <p:nvPr/>
              </p:nvSpPr>
              <p:spPr>
                <a:xfrm flipV="1">
                  <a:off x="6404646" y="3225746"/>
                  <a:ext cx="71750" cy="72403"/>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97418621-7CB8-68D7-2419-823586780707}"/>
                    </a:ext>
                  </a:extLst>
                </p:cNvPr>
                <p:cNvSpPr/>
                <p:nvPr/>
              </p:nvSpPr>
              <p:spPr>
                <a:xfrm>
                  <a:off x="7797083" y="5059658"/>
                  <a:ext cx="1036020" cy="73267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D1E502B3-F902-4E50-4139-141E3FC125B9}"/>
                    </a:ext>
                  </a:extLst>
                </p:cNvPr>
                <p:cNvSpPr/>
                <p:nvPr/>
              </p:nvSpPr>
              <p:spPr>
                <a:xfrm>
                  <a:off x="8204498" y="4971840"/>
                  <a:ext cx="106090" cy="51185"/>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E054CB89-672B-15C2-2F92-8BB0D6DCFED0}"/>
                    </a:ext>
                  </a:extLst>
                </p:cNvPr>
                <p:cNvSpPr/>
                <p:nvPr/>
              </p:nvSpPr>
              <p:spPr>
                <a:xfrm>
                  <a:off x="8222517" y="5109216"/>
                  <a:ext cx="66923" cy="53486"/>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858F23E-59F3-454E-AEE5-771519D40D11}"/>
                    </a:ext>
                  </a:extLst>
                </p:cNvPr>
                <p:cNvSpPr/>
                <p:nvPr/>
              </p:nvSpPr>
              <p:spPr>
                <a:xfrm>
                  <a:off x="8229508" y="5013866"/>
                  <a:ext cx="54053" cy="8242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a:extLst>
              <a:ext uri="{FF2B5EF4-FFF2-40B4-BE49-F238E27FC236}">
                <a16:creationId xmlns:a16="http://schemas.microsoft.com/office/drawing/2014/main" id="{E0D4F5A6-70AD-E2BB-4F61-2D37D2FFCE5D}"/>
              </a:ext>
            </a:extLst>
          </p:cNvPr>
          <p:cNvGrpSpPr/>
          <p:nvPr/>
        </p:nvGrpSpPr>
        <p:grpSpPr>
          <a:xfrm>
            <a:off x="4733924" y="1098710"/>
            <a:ext cx="4000501" cy="5676132"/>
            <a:chOff x="257174" y="727235"/>
            <a:chExt cx="4000501" cy="5676132"/>
          </a:xfrm>
        </p:grpSpPr>
        <p:grpSp>
          <p:nvGrpSpPr>
            <p:cNvPr id="3" name="Group 2">
              <a:extLst>
                <a:ext uri="{FF2B5EF4-FFF2-40B4-BE49-F238E27FC236}">
                  <a16:creationId xmlns:a16="http://schemas.microsoft.com/office/drawing/2014/main" id="{BFA37CD4-1BFE-0D56-A688-0B6673684836}"/>
                </a:ext>
              </a:extLst>
            </p:cNvPr>
            <p:cNvGrpSpPr/>
            <p:nvPr/>
          </p:nvGrpSpPr>
          <p:grpSpPr>
            <a:xfrm>
              <a:off x="257174" y="727235"/>
              <a:ext cx="4000501" cy="2749390"/>
              <a:chOff x="295274" y="1470185"/>
              <a:chExt cx="4000501" cy="2749390"/>
            </a:xfrm>
          </p:grpSpPr>
          <p:sp>
            <p:nvSpPr>
              <p:cNvPr id="96" name="Oval 95">
                <a:extLst>
                  <a:ext uri="{FF2B5EF4-FFF2-40B4-BE49-F238E27FC236}">
                    <a16:creationId xmlns:a16="http://schemas.microsoft.com/office/drawing/2014/main" id="{6B9041C7-81BA-3625-8B95-319CD992FB9F}"/>
                  </a:ext>
                </a:extLst>
              </p:cNvPr>
              <p:cNvSpPr/>
              <p:nvPr/>
            </p:nvSpPr>
            <p:spPr>
              <a:xfrm>
                <a:off x="295274" y="1638300"/>
                <a:ext cx="304801" cy="270908"/>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9</a:t>
                </a:r>
              </a:p>
            </p:txBody>
          </p:sp>
          <p:sp>
            <p:nvSpPr>
              <p:cNvPr id="97" name="TextBox 96">
                <a:extLst>
                  <a:ext uri="{FF2B5EF4-FFF2-40B4-BE49-F238E27FC236}">
                    <a16:creationId xmlns:a16="http://schemas.microsoft.com/office/drawing/2014/main" id="{7905724E-A91B-99EA-C2FB-3BFDF7432037}"/>
                  </a:ext>
                </a:extLst>
              </p:cNvPr>
              <p:cNvSpPr txBox="1"/>
              <p:nvPr/>
            </p:nvSpPr>
            <p:spPr>
              <a:xfrm>
                <a:off x="740665" y="1470185"/>
                <a:ext cx="3555110" cy="2749390"/>
              </a:xfrm>
              <a:prstGeom prst="rect">
                <a:avLst/>
              </a:prstGeom>
              <a:noFill/>
            </p:spPr>
            <p:txBody>
              <a:bodyPr wrap="square" rtlCol="0">
                <a:noAutofit/>
              </a:bodyPr>
              <a:lstStyle/>
              <a:p>
                <a:r>
                  <a:rPr lang="en-US" sz="1200" b="1" dirty="0"/>
                  <a:t>** Three people Required:</a:t>
                </a:r>
                <a:endParaRPr lang="en-US" sz="1200" dirty="0"/>
              </a:p>
              <a:p>
                <a:r>
                  <a:rPr lang="en-US" sz="1200" dirty="0"/>
                  <a:t>Remove Hitch Pin from final TAN Pipe and with </a:t>
                </a:r>
                <a:r>
                  <a:rPr lang="en-US" sz="1200" dirty="0" err="1"/>
                  <a:t>with</a:t>
                </a:r>
                <a:r>
                  <a:rPr lang="en-US" sz="1200" dirty="0"/>
                  <a:t> one person on each end and one in the middle of the assembled Arch; carry it to the Bases which are tilted on their ends. </a:t>
                </a:r>
              </a:p>
              <a:p>
                <a:r>
                  <a:rPr lang="en-US" sz="1200" dirty="0"/>
                  <a:t>With 3 people positioned as shown, carefully slide the Arch legs into the orange pipes.</a:t>
                </a:r>
              </a:p>
              <a:p>
                <a:pPr marL="171450" indent="-171450">
                  <a:buFontTx/>
                  <a:buChar char="-"/>
                </a:pPr>
                <a:r>
                  <a:rPr lang="en-US" sz="1200" dirty="0"/>
                  <a:t>The center person may need to rock the arch up and down to get the ends to slide in.</a:t>
                </a:r>
              </a:p>
              <a:p>
                <a:pPr marL="171450" indent="-171450">
                  <a:buFontTx/>
                  <a:buChar char="-"/>
                </a:pPr>
                <a:r>
                  <a:rPr lang="en-US" sz="1200" dirty="0"/>
                  <a:t>Install Hitch Pins…</a:t>
                </a:r>
                <a:r>
                  <a:rPr lang="en-US" sz="1200" b="1" dirty="0"/>
                  <a:t>you may have to rotate the orange pipe to get the pins thru</a:t>
                </a:r>
                <a:r>
                  <a:rPr lang="en-US" sz="1200" dirty="0"/>
                  <a:t>.  If this is necessary, loosen the U-Bolt nuts slightly, install hitch pin, they retighten all U-Bolt nuts </a:t>
                </a:r>
                <a:r>
                  <a:rPr lang="en-US" sz="1200" b="1" dirty="0">
                    <a:solidFill>
                      <a:srgbClr val="FF0000"/>
                    </a:solidFill>
                  </a:rPr>
                  <a:t>wrist tight</a:t>
                </a:r>
                <a:r>
                  <a:rPr lang="en-US" sz="1200" b="1" dirty="0"/>
                  <a:t>.</a:t>
                </a:r>
              </a:p>
              <a:p>
                <a:pPr marL="171450" indent="-171450">
                  <a:buFontTx/>
                  <a:buChar char="-"/>
                </a:pPr>
                <a:endParaRPr lang="en-US" sz="1200" dirty="0"/>
              </a:p>
            </p:txBody>
          </p:sp>
        </p:grpSp>
        <p:grpSp>
          <p:nvGrpSpPr>
            <p:cNvPr id="4" name="Group 3">
              <a:extLst>
                <a:ext uri="{FF2B5EF4-FFF2-40B4-BE49-F238E27FC236}">
                  <a16:creationId xmlns:a16="http://schemas.microsoft.com/office/drawing/2014/main" id="{93C0E37A-66E4-360B-0E25-6ECEA269065E}"/>
                </a:ext>
              </a:extLst>
            </p:cNvPr>
            <p:cNvGrpSpPr/>
            <p:nvPr/>
          </p:nvGrpSpPr>
          <p:grpSpPr>
            <a:xfrm>
              <a:off x="641288" y="3333750"/>
              <a:ext cx="3406837" cy="3069617"/>
              <a:chOff x="3898457" y="1508727"/>
              <a:chExt cx="4774619" cy="4645847"/>
            </a:xfrm>
          </p:grpSpPr>
          <p:sp>
            <p:nvSpPr>
              <p:cNvPr id="15" name="Arc 14">
                <a:extLst>
                  <a:ext uri="{FF2B5EF4-FFF2-40B4-BE49-F238E27FC236}">
                    <a16:creationId xmlns:a16="http://schemas.microsoft.com/office/drawing/2014/main" id="{140BB386-129A-335E-35B2-6A141C954CD5}"/>
                  </a:ext>
                </a:extLst>
              </p:cNvPr>
              <p:cNvSpPr/>
              <p:nvPr/>
            </p:nvSpPr>
            <p:spPr>
              <a:xfrm flipH="1">
                <a:off x="4479907" y="2132718"/>
                <a:ext cx="3648031" cy="3464513"/>
              </a:xfrm>
              <a:prstGeom prst="arc">
                <a:avLst/>
              </a:prstGeom>
              <a:ln w="76200">
                <a:solidFill>
                  <a:srgbClr val="FFC000"/>
                </a:solidFill>
              </a:ln>
              <a:effectLst>
                <a:reflection stA="45000" endPos="38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A7BAFA81-8535-9F68-9620-18347EBF4A6F}"/>
                  </a:ext>
                </a:extLst>
              </p:cNvPr>
              <p:cNvSpPr/>
              <p:nvPr/>
            </p:nvSpPr>
            <p:spPr>
              <a:xfrm>
                <a:off x="4506249" y="2137061"/>
                <a:ext cx="3648031" cy="3464513"/>
              </a:xfrm>
              <a:prstGeom prst="arc">
                <a:avLst/>
              </a:prstGeom>
              <a:ln w="76200">
                <a:solidFill>
                  <a:srgbClr val="FFC000"/>
                </a:solidFill>
              </a:ln>
              <a:effectLst>
                <a:reflection stA="45000" endPos="38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06536FFF-E406-D525-FE28-B2DB480B3C17}"/>
                  </a:ext>
                </a:extLst>
              </p:cNvPr>
              <p:cNvSpPr/>
              <p:nvPr/>
            </p:nvSpPr>
            <p:spPr>
              <a:xfrm rot="4857124">
                <a:off x="5707864" y="2229113"/>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5C8B547-8E7F-2DCC-CBDE-052E3FC03DAA}"/>
                  </a:ext>
                </a:extLst>
              </p:cNvPr>
              <p:cNvSpPr/>
              <p:nvPr/>
            </p:nvSpPr>
            <p:spPr>
              <a:xfrm rot="246941">
                <a:off x="4493829" y="3467949"/>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74C33D1-4A17-AAEF-BD7A-D30B14F592FB}"/>
                  </a:ext>
                </a:extLst>
              </p:cNvPr>
              <p:cNvSpPr/>
              <p:nvPr/>
            </p:nvSpPr>
            <p:spPr>
              <a:xfrm rot="374550">
                <a:off x="3898457" y="3430734"/>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CB0F680-5DC7-052D-64EC-7E0C3AFE2E07}"/>
                  </a:ext>
                </a:extLst>
              </p:cNvPr>
              <p:cNvSpPr/>
              <p:nvPr/>
            </p:nvSpPr>
            <p:spPr>
              <a:xfrm rot="4984733">
                <a:off x="5591953" y="1587300"/>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12A0018-22F5-7BA6-2ABF-C09B61A3B6D6}"/>
                  </a:ext>
                </a:extLst>
              </p:cNvPr>
              <p:cNvSpPr/>
              <p:nvPr/>
            </p:nvSpPr>
            <p:spPr>
              <a:xfrm rot="21353059" flipH="1">
                <a:off x="7493573" y="3394013"/>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D47D49D-EDA6-A537-F35B-74DB410E9F71}"/>
                  </a:ext>
                </a:extLst>
              </p:cNvPr>
              <p:cNvSpPr/>
              <p:nvPr/>
            </p:nvSpPr>
            <p:spPr>
              <a:xfrm rot="21225450" flipH="1">
                <a:off x="8119187" y="3320130"/>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68D8C94-274A-9117-06B0-3FF5E2814E7E}"/>
                  </a:ext>
                </a:extLst>
              </p:cNvPr>
              <p:cNvSpPr/>
              <p:nvPr/>
            </p:nvSpPr>
            <p:spPr>
              <a:xfrm rot="16742876" flipH="1">
                <a:off x="6262358" y="2219926"/>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F4A5872-2051-8552-E2AC-67AED170D703}"/>
                  </a:ext>
                </a:extLst>
              </p:cNvPr>
              <p:cNvSpPr/>
              <p:nvPr/>
            </p:nvSpPr>
            <p:spPr>
              <a:xfrm rot="16615267" flipH="1">
                <a:off x="6325291" y="1596030"/>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1FDBB5E-2FBE-A87E-07D6-6FD2CD3AD143}"/>
                  </a:ext>
                </a:extLst>
              </p:cNvPr>
              <p:cNvSpPr/>
              <p:nvPr/>
            </p:nvSpPr>
            <p:spPr>
              <a:xfrm flipV="1">
                <a:off x="6003072" y="1984805"/>
                <a:ext cx="72826" cy="72289"/>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8F199B1A-DAED-E606-A4BE-0DA981A70384}"/>
                  </a:ext>
                </a:extLst>
              </p:cNvPr>
              <p:cNvSpPr/>
              <p:nvPr/>
            </p:nvSpPr>
            <p:spPr>
              <a:xfrm rot="5400000">
                <a:off x="4267200" y="2750288"/>
                <a:ext cx="526878" cy="231955"/>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B9F56A5E-5909-10B3-2BE5-4FFFFCC2A5AE}"/>
                  </a:ext>
                </a:extLst>
              </p:cNvPr>
              <p:cNvSpPr/>
              <p:nvPr/>
            </p:nvSpPr>
            <p:spPr>
              <a:xfrm>
                <a:off x="6271719" y="3806126"/>
                <a:ext cx="1051560" cy="7315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18106A1-0A71-F531-A555-91100E5B52FB}"/>
                  </a:ext>
                </a:extLst>
              </p:cNvPr>
              <p:cNvSpPr/>
              <p:nvPr/>
            </p:nvSpPr>
            <p:spPr>
              <a:xfrm>
                <a:off x="8089910" y="3768064"/>
                <a:ext cx="107681" cy="51104"/>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6FEE7D7A-EA58-3E65-036C-A73FE05E4A57}"/>
                  </a:ext>
                </a:extLst>
              </p:cNvPr>
              <p:cNvSpPr/>
              <p:nvPr/>
            </p:nvSpPr>
            <p:spPr>
              <a:xfrm>
                <a:off x="8108197" y="3898136"/>
                <a:ext cx="67927" cy="5340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ED66E86-3094-BD78-1D25-9BE04F268A17}"/>
                  </a:ext>
                </a:extLst>
              </p:cNvPr>
              <p:cNvSpPr/>
              <p:nvPr/>
            </p:nvSpPr>
            <p:spPr>
              <a:xfrm>
                <a:off x="8109507" y="3810024"/>
                <a:ext cx="54864" cy="8229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1394497-97CD-5051-C81D-734B053C73D7}"/>
                  </a:ext>
                </a:extLst>
              </p:cNvPr>
              <p:cNvSpPr/>
              <p:nvPr/>
            </p:nvSpPr>
            <p:spPr>
              <a:xfrm>
                <a:off x="4420513" y="3764519"/>
                <a:ext cx="107681" cy="51104"/>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618F430-3612-86D9-0144-8B799541D57A}"/>
                  </a:ext>
                </a:extLst>
              </p:cNvPr>
              <p:cNvSpPr/>
              <p:nvPr/>
            </p:nvSpPr>
            <p:spPr>
              <a:xfrm>
                <a:off x="4438801" y="3894591"/>
                <a:ext cx="67927" cy="5340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AD52DC0-905E-1F23-7834-B52EC39901C0}"/>
                  </a:ext>
                </a:extLst>
              </p:cNvPr>
              <p:cNvSpPr/>
              <p:nvPr/>
            </p:nvSpPr>
            <p:spPr>
              <a:xfrm>
                <a:off x="4445898" y="3806479"/>
                <a:ext cx="54864" cy="8229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E88B8F8-325F-8BFB-1FA2-4050D5CF3297}"/>
                  </a:ext>
                </a:extLst>
              </p:cNvPr>
              <p:cNvGrpSpPr/>
              <p:nvPr/>
            </p:nvGrpSpPr>
            <p:grpSpPr>
              <a:xfrm>
                <a:off x="4331180" y="4064239"/>
                <a:ext cx="266701" cy="2071043"/>
                <a:chOff x="5711686" y="1995364"/>
                <a:chExt cx="266701" cy="2071043"/>
              </a:xfrm>
            </p:grpSpPr>
            <p:sp>
              <p:nvSpPr>
                <p:cNvPr id="91" name="Rectangle: Rounded Corners 90">
                  <a:extLst>
                    <a:ext uri="{FF2B5EF4-FFF2-40B4-BE49-F238E27FC236}">
                      <a16:creationId xmlns:a16="http://schemas.microsoft.com/office/drawing/2014/main" id="{4F04A25D-F8F7-B527-EC02-ED8920C632EF}"/>
                    </a:ext>
                  </a:extLst>
                </p:cNvPr>
                <p:cNvSpPr/>
                <p:nvPr/>
              </p:nvSpPr>
              <p:spPr>
                <a:xfrm rot="5400000">
                  <a:off x="5695661" y="3783681"/>
                  <a:ext cx="298751" cy="266701"/>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7932A6DC-0646-9C55-8C4E-0C85710C77FC}"/>
                    </a:ext>
                  </a:extLst>
                </p:cNvPr>
                <p:cNvSpPr/>
                <p:nvPr/>
              </p:nvSpPr>
              <p:spPr>
                <a:xfrm>
                  <a:off x="5804832" y="1995364"/>
                  <a:ext cx="79906" cy="1773772"/>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3C066A40-DC02-9977-848C-D786B9AD100F}"/>
                  </a:ext>
                </a:extLst>
              </p:cNvPr>
              <p:cNvSpPr/>
              <p:nvPr/>
            </p:nvSpPr>
            <p:spPr>
              <a:xfrm flipV="1">
                <a:off x="4433104" y="4114798"/>
                <a:ext cx="57938" cy="52336"/>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E906955-DB22-6AB5-2379-9DE50827A476}"/>
                  </a:ext>
                </a:extLst>
              </p:cNvPr>
              <p:cNvSpPr/>
              <p:nvPr/>
            </p:nvSpPr>
            <p:spPr>
              <a:xfrm>
                <a:off x="4051139" y="6059346"/>
                <a:ext cx="283580" cy="69448"/>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C7D50BE-A0EF-AE02-B9C0-C55167BC0284}"/>
                  </a:ext>
                </a:extLst>
              </p:cNvPr>
              <p:cNvSpPr/>
              <p:nvPr/>
            </p:nvSpPr>
            <p:spPr>
              <a:xfrm>
                <a:off x="4597079" y="6061276"/>
                <a:ext cx="283580" cy="69448"/>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DF00337-D53E-D596-AD66-0A42E6453C11}"/>
                  </a:ext>
                </a:extLst>
              </p:cNvPr>
              <p:cNvSpPr/>
              <p:nvPr/>
            </p:nvSpPr>
            <p:spPr>
              <a:xfrm flipV="1">
                <a:off x="4446608" y="3763700"/>
                <a:ext cx="57938" cy="52336"/>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A1B9B40-9B25-5210-8CB4-885D85D2DC5D}"/>
                  </a:ext>
                </a:extLst>
              </p:cNvPr>
              <p:cNvSpPr/>
              <p:nvPr/>
            </p:nvSpPr>
            <p:spPr>
              <a:xfrm flipV="1">
                <a:off x="8115780" y="3763699"/>
                <a:ext cx="57938" cy="52336"/>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6112212F-E923-2385-30B0-B8C02BFF237C}"/>
                  </a:ext>
                </a:extLst>
              </p:cNvPr>
              <p:cNvGrpSpPr/>
              <p:nvPr/>
            </p:nvGrpSpPr>
            <p:grpSpPr>
              <a:xfrm>
                <a:off x="7716456" y="4083531"/>
                <a:ext cx="841094" cy="2071043"/>
                <a:chOff x="7716456" y="4083531"/>
                <a:chExt cx="841094" cy="2071043"/>
              </a:xfrm>
            </p:grpSpPr>
            <p:grpSp>
              <p:nvGrpSpPr>
                <p:cNvPr id="77" name="Group 76">
                  <a:extLst>
                    <a:ext uri="{FF2B5EF4-FFF2-40B4-BE49-F238E27FC236}">
                      <a16:creationId xmlns:a16="http://schemas.microsoft.com/office/drawing/2014/main" id="{59E7EF9D-6BAF-1F7F-AC62-50BC91CB92DF}"/>
                    </a:ext>
                  </a:extLst>
                </p:cNvPr>
                <p:cNvGrpSpPr/>
                <p:nvPr/>
              </p:nvGrpSpPr>
              <p:grpSpPr>
                <a:xfrm>
                  <a:off x="8008071" y="4083531"/>
                  <a:ext cx="266701" cy="2071043"/>
                  <a:chOff x="5711686" y="1995364"/>
                  <a:chExt cx="266701" cy="2071043"/>
                </a:xfrm>
              </p:grpSpPr>
              <p:sp>
                <p:nvSpPr>
                  <p:cNvPr id="85" name="Rectangle: Rounded Corners 84">
                    <a:extLst>
                      <a:ext uri="{FF2B5EF4-FFF2-40B4-BE49-F238E27FC236}">
                        <a16:creationId xmlns:a16="http://schemas.microsoft.com/office/drawing/2014/main" id="{86B50AEF-4797-F1FB-B856-24195D1E9CE8}"/>
                      </a:ext>
                    </a:extLst>
                  </p:cNvPr>
                  <p:cNvSpPr/>
                  <p:nvPr/>
                </p:nvSpPr>
                <p:spPr>
                  <a:xfrm rot="5400000">
                    <a:off x="5695661" y="3783681"/>
                    <a:ext cx="298751" cy="266701"/>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413927F-95B3-74E6-5B56-5B9907A80CAF}"/>
                      </a:ext>
                    </a:extLst>
                  </p:cNvPr>
                  <p:cNvSpPr/>
                  <p:nvPr/>
                </p:nvSpPr>
                <p:spPr>
                  <a:xfrm>
                    <a:off x="5804832" y="1995364"/>
                    <a:ext cx="79906" cy="1773772"/>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Oval 77">
                  <a:extLst>
                    <a:ext uri="{FF2B5EF4-FFF2-40B4-BE49-F238E27FC236}">
                      <a16:creationId xmlns:a16="http://schemas.microsoft.com/office/drawing/2014/main" id="{C32D7C56-A53D-E867-BD71-2C2D452BFDCF}"/>
                    </a:ext>
                  </a:extLst>
                </p:cNvPr>
                <p:cNvSpPr/>
                <p:nvPr/>
              </p:nvSpPr>
              <p:spPr>
                <a:xfrm flipV="1">
                  <a:off x="8109995" y="4134090"/>
                  <a:ext cx="57938" cy="52336"/>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CF3B5954-6413-8760-E1EF-FE8BED438C25}"/>
                    </a:ext>
                  </a:extLst>
                </p:cNvPr>
                <p:cNvSpPr/>
                <p:nvPr/>
              </p:nvSpPr>
              <p:spPr>
                <a:xfrm>
                  <a:off x="7716456" y="6078638"/>
                  <a:ext cx="283580" cy="69448"/>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Rounded Corners 83">
                  <a:extLst>
                    <a:ext uri="{FF2B5EF4-FFF2-40B4-BE49-F238E27FC236}">
                      <a16:creationId xmlns:a16="http://schemas.microsoft.com/office/drawing/2014/main" id="{D503A8DA-95A0-ADEC-A6EF-DAB947B24364}"/>
                    </a:ext>
                  </a:extLst>
                </p:cNvPr>
                <p:cNvSpPr/>
                <p:nvPr/>
              </p:nvSpPr>
              <p:spPr>
                <a:xfrm>
                  <a:off x="8273970" y="6080568"/>
                  <a:ext cx="283580" cy="69448"/>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Arrow: Right 63">
                <a:extLst>
                  <a:ext uri="{FF2B5EF4-FFF2-40B4-BE49-F238E27FC236}">
                    <a16:creationId xmlns:a16="http://schemas.microsoft.com/office/drawing/2014/main" id="{506F1DBD-F869-8FDA-2B64-7B40A68F416F}"/>
                  </a:ext>
                </a:extLst>
              </p:cNvPr>
              <p:cNvSpPr/>
              <p:nvPr/>
            </p:nvSpPr>
            <p:spPr>
              <a:xfrm rot="5400000">
                <a:off x="7843283" y="2725479"/>
                <a:ext cx="526878" cy="231955"/>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8EF63463-DBD7-AD6C-A832-27424FBDBB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40371" y="3343350"/>
                <a:ext cx="467833" cy="958872"/>
              </a:xfrm>
              <a:prstGeom prst="rect">
                <a:avLst/>
              </a:prstGeom>
            </p:spPr>
          </p:pic>
          <p:pic>
            <p:nvPicPr>
              <p:cNvPr id="69" name="Picture 68">
                <a:extLst>
                  <a:ext uri="{FF2B5EF4-FFF2-40B4-BE49-F238E27FC236}">
                    <a16:creationId xmlns:a16="http://schemas.microsoft.com/office/drawing/2014/main" id="{B8955B3B-749F-B394-A5B9-70C86A134A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8179980" y="3368159"/>
                <a:ext cx="467833" cy="958872"/>
              </a:xfrm>
              <a:prstGeom prst="rect">
                <a:avLst/>
              </a:prstGeom>
            </p:spPr>
          </p:pic>
          <p:pic>
            <p:nvPicPr>
              <p:cNvPr id="70" name="Picture 69">
                <a:extLst>
                  <a:ext uri="{FF2B5EF4-FFF2-40B4-BE49-F238E27FC236}">
                    <a16:creationId xmlns:a16="http://schemas.microsoft.com/office/drawing/2014/main" id="{832DEDB8-08B3-5D25-34C9-4AD80F35B1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90436" y="1705936"/>
                <a:ext cx="467833" cy="958872"/>
              </a:xfrm>
              <a:prstGeom prst="rect">
                <a:avLst/>
              </a:prstGeom>
            </p:spPr>
          </p:pic>
          <p:sp>
            <p:nvSpPr>
              <p:cNvPr id="71" name="Oval 70">
                <a:extLst>
                  <a:ext uri="{FF2B5EF4-FFF2-40B4-BE49-F238E27FC236}">
                    <a16:creationId xmlns:a16="http://schemas.microsoft.com/office/drawing/2014/main" id="{431E6AC2-A7F1-14A1-8FB2-9453101B7070}"/>
                  </a:ext>
                </a:extLst>
              </p:cNvPr>
              <p:cNvSpPr/>
              <p:nvPr/>
            </p:nvSpPr>
            <p:spPr>
              <a:xfrm>
                <a:off x="5433238" y="3997842"/>
                <a:ext cx="1818168" cy="11376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Aerial </a:t>
                </a:r>
              </a:p>
              <a:p>
                <a:pPr algn="ctr"/>
                <a:r>
                  <a:rPr lang="en-US" dirty="0"/>
                  <a:t>View</a:t>
                </a:r>
              </a:p>
            </p:txBody>
          </p:sp>
        </p:grpSp>
        <p:pic>
          <p:nvPicPr>
            <p:cNvPr id="5" name="Picture 4">
              <a:extLst>
                <a:ext uri="{FF2B5EF4-FFF2-40B4-BE49-F238E27FC236}">
                  <a16:creationId xmlns:a16="http://schemas.microsoft.com/office/drawing/2014/main" id="{C57F39CC-1C98-A57D-D74F-61B579B79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104299">
              <a:off x="920909" y="4491298"/>
              <a:ext cx="226491" cy="156792"/>
            </a:xfrm>
            <a:prstGeom prst="rect">
              <a:avLst/>
            </a:prstGeom>
          </p:spPr>
        </p:pic>
        <p:pic>
          <p:nvPicPr>
            <p:cNvPr id="8" name="Picture 7">
              <a:extLst>
                <a:ext uri="{FF2B5EF4-FFF2-40B4-BE49-F238E27FC236}">
                  <a16:creationId xmlns:a16="http://schemas.microsoft.com/office/drawing/2014/main" id="{AA4D88BE-42EC-065B-23D0-7CDFA82F0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104299">
              <a:off x="3621436" y="4544256"/>
              <a:ext cx="226491" cy="156792"/>
            </a:xfrm>
            <a:prstGeom prst="rect">
              <a:avLst/>
            </a:prstGeom>
          </p:spPr>
        </p:pic>
      </p:grpSp>
      <p:sp>
        <p:nvSpPr>
          <p:cNvPr id="6" name="TextBox 5">
            <a:extLst>
              <a:ext uri="{FF2B5EF4-FFF2-40B4-BE49-F238E27FC236}">
                <a16:creationId xmlns:a16="http://schemas.microsoft.com/office/drawing/2014/main" id="{EC5BEFB7-4D8C-58B6-67D8-914989528475}"/>
              </a:ext>
            </a:extLst>
          </p:cNvPr>
          <p:cNvSpPr txBox="1"/>
          <p:nvPr/>
        </p:nvSpPr>
        <p:spPr>
          <a:xfrm>
            <a:off x="1971675" y="438150"/>
            <a:ext cx="476412" cy="307777"/>
          </a:xfrm>
          <a:prstGeom prst="rect">
            <a:avLst/>
          </a:prstGeom>
          <a:noFill/>
        </p:spPr>
        <p:txBody>
          <a:bodyPr wrap="none" rtlCol="0">
            <a:spAutoFit/>
          </a:bodyPr>
          <a:lstStyle/>
          <a:p>
            <a:r>
              <a:rPr lang="en-US" sz="1400" dirty="0"/>
              <a:t>-11-</a:t>
            </a:r>
          </a:p>
        </p:txBody>
      </p:sp>
      <p:sp>
        <p:nvSpPr>
          <p:cNvPr id="10" name="TextBox 9">
            <a:extLst>
              <a:ext uri="{FF2B5EF4-FFF2-40B4-BE49-F238E27FC236}">
                <a16:creationId xmlns:a16="http://schemas.microsoft.com/office/drawing/2014/main" id="{FFE7B294-0BCC-A2A8-79DF-E519AF350BC6}"/>
              </a:ext>
            </a:extLst>
          </p:cNvPr>
          <p:cNvSpPr txBox="1"/>
          <p:nvPr/>
        </p:nvSpPr>
        <p:spPr>
          <a:xfrm>
            <a:off x="6543675" y="428625"/>
            <a:ext cx="476412" cy="307777"/>
          </a:xfrm>
          <a:prstGeom prst="rect">
            <a:avLst/>
          </a:prstGeom>
          <a:noFill/>
        </p:spPr>
        <p:txBody>
          <a:bodyPr wrap="none" rtlCol="0">
            <a:spAutoFit/>
          </a:bodyPr>
          <a:lstStyle/>
          <a:p>
            <a:r>
              <a:rPr lang="en-US" sz="1400" dirty="0"/>
              <a:t>-12-</a:t>
            </a:r>
          </a:p>
        </p:txBody>
      </p:sp>
    </p:spTree>
    <p:extLst>
      <p:ext uri="{BB962C8B-B14F-4D97-AF65-F5344CB8AC3E}">
        <p14:creationId xmlns:p14="http://schemas.microsoft.com/office/powerpoint/2010/main" val="327060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D591EB2-6C4F-38DC-CDC0-89038F3A4FE3}"/>
              </a:ext>
            </a:extLst>
          </p:cNvPr>
          <p:cNvGrpSpPr/>
          <p:nvPr/>
        </p:nvGrpSpPr>
        <p:grpSpPr>
          <a:xfrm>
            <a:off x="180976" y="1228726"/>
            <a:ext cx="3899028" cy="1872776"/>
            <a:chOff x="124129" y="981076"/>
            <a:chExt cx="3765374" cy="1872776"/>
          </a:xfrm>
        </p:grpSpPr>
        <p:sp>
          <p:nvSpPr>
            <p:cNvPr id="84" name="Oval 83">
              <a:extLst>
                <a:ext uri="{FF2B5EF4-FFF2-40B4-BE49-F238E27FC236}">
                  <a16:creationId xmlns:a16="http://schemas.microsoft.com/office/drawing/2014/main" id="{A682718D-BFD1-10C0-4DF2-F07B5B948C11}"/>
                </a:ext>
              </a:extLst>
            </p:cNvPr>
            <p:cNvSpPr/>
            <p:nvPr/>
          </p:nvSpPr>
          <p:spPr>
            <a:xfrm>
              <a:off x="124129" y="981076"/>
              <a:ext cx="561671" cy="309008"/>
            </a:xfrm>
            <a:prstGeom prst="ellipse">
              <a:avLst/>
            </a:prstGeom>
            <a:solidFill>
              <a:srgbClr val="5BD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10</a:t>
              </a:r>
            </a:p>
          </p:txBody>
        </p:sp>
        <p:sp>
          <p:nvSpPr>
            <p:cNvPr id="86" name="TextBox 85">
              <a:extLst>
                <a:ext uri="{FF2B5EF4-FFF2-40B4-BE49-F238E27FC236}">
                  <a16:creationId xmlns:a16="http://schemas.microsoft.com/office/drawing/2014/main" id="{AA2FD986-8983-DE2A-47E3-0DEB2105FCB1}"/>
                </a:ext>
              </a:extLst>
            </p:cNvPr>
            <p:cNvSpPr txBox="1"/>
            <p:nvPr/>
          </p:nvSpPr>
          <p:spPr>
            <a:xfrm>
              <a:off x="685801" y="1012223"/>
              <a:ext cx="3203702" cy="1841629"/>
            </a:xfrm>
            <a:prstGeom prst="rect">
              <a:avLst/>
            </a:prstGeom>
            <a:noFill/>
          </p:spPr>
          <p:txBody>
            <a:bodyPr wrap="square" rtlCol="0">
              <a:noAutofit/>
            </a:bodyPr>
            <a:lstStyle/>
            <a:p>
              <a:r>
                <a:rPr lang="en-US" sz="1200" b="1" dirty="0"/>
                <a:t>** Two people required</a:t>
              </a:r>
            </a:p>
            <a:p>
              <a:pPr marL="171450" indent="-171450">
                <a:buFontTx/>
                <a:buChar char="-"/>
              </a:pPr>
              <a:r>
                <a:rPr lang="en-US" sz="1200" dirty="0"/>
                <a:t>Final Step:  With one person on each end, holding the 2” orange tubes,  slowly rotated the Arch to the vertical position.</a:t>
              </a:r>
            </a:p>
            <a:p>
              <a:pPr marL="171450" indent="-171450">
                <a:buFontTx/>
                <a:buChar char="-"/>
              </a:pPr>
              <a:r>
                <a:rPr lang="en-US" sz="1200" dirty="0"/>
                <a:t>Check tightness on all U-Bolt nuts one more time using the 13mm wrench.</a:t>
              </a:r>
            </a:p>
            <a:p>
              <a:pPr marL="171450" indent="-171450">
                <a:buFontTx/>
                <a:buChar char="-"/>
              </a:pPr>
              <a:r>
                <a:rPr lang="en-US" sz="1200" dirty="0"/>
                <a:t>Fold Prop Rod back against 2’ tube</a:t>
              </a:r>
            </a:p>
            <a:p>
              <a:pPr marL="171450" indent="-171450">
                <a:buFontTx/>
                <a:buChar char="-"/>
              </a:pPr>
              <a:r>
                <a:rPr lang="en-US" sz="1200" dirty="0"/>
                <a:t>Place one 25# barbell weight on both black plastic posts, then another 25# on one and the remaining  10# barbell weights on the other.</a:t>
              </a:r>
            </a:p>
            <a:p>
              <a:pPr marL="171450" indent="-171450">
                <a:buFontTx/>
                <a:buChar char="-"/>
              </a:pPr>
              <a:r>
                <a:rPr lang="en-US" sz="1200" b="1" dirty="0">
                  <a:solidFill>
                    <a:srgbClr val="FF0000"/>
                  </a:solidFill>
                </a:rPr>
                <a:t>(Optional: The grey PVC pipe can be removed from the wood bases at this time IF DESIRED</a:t>
              </a:r>
              <a:r>
                <a:rPr lang="en-US" sz="1200" b="1" dirty="0"/>
                <a:t>)</a:t>
              </a:r>
            </a:p>
            <a:p>
              <a:pPr marL="171450" indent="-171450">
                <a:buFontTx/>
                <a:buChar char="-"/>
              </a:pPr>
              <a:endParaRPr lang="en-US" sz="1200" b="1" dirty="0"/>
            </a:p>
            <a:p>
              <a:endParaRPr lang="en-US" sz="1200" b="1" dirty="0"/>
            </a:p>
          </p:txBody>
        </p:sp>
      </p:grpSp>
      <p:grpSp>
        <p:nvGrpSpPr>
          <p:cNvPr id="17" name="Group 16">
            <a:extLst>
              <a:ext uri="{FF2B5EF4-FFF2-40B4-BE49-F238E27FC236}">
                <a16:creationId xmlns:a16="http://schemas.microsoft.com/office/drawing/2014/main" id="{30E636F9-2FA1-6D5F-7B6F-D562A4FC9885}"/>
              </a:ext>
            </a:extLst>
          </p:cNvPr>
          <p:cNvGrpSpPr/>
          <p:nvPr/>
        </p:nvGrpSpPr>
        <p:grpSpPr>
          <a:xfrm>
            <a:off x="126435" y="3762376"/>
            <a:ext cx="3815078" cy="1184148"/>
            <a:chOff x="3505358" y="1916929"/>
            <a:chExt cx="4725195" cy="1657994"/>
          </a:xfrm>
        </p:grpSpPr>
        <p:sp>
          <p:nvSpPr>
            <p:cNvPr id="45" name="Rectangle: Rounded Corners 44">
              <a:extLst>
                <a:ext uri="{FF2B5EF4-FFF2-40B4-BE49-F238E27FC236}">
                  <a16:creationId xmlns:a16="http://schemas.microsoft.com/office/drawing/2014/main" id="{B4B61323-E372-8DDA-C2AA-C91086A3CC5D}"/>
                </a:ext>
              </a:extLst>
            </p:cNvPr>
            <p:cNvSpPr/>
            <p:nvPr/>
          </p:nvSpPr>
          <p:spPr>
            <a:xfrm>
              <a:off x="6972300" y="2791206"/>
              <a:ext cx="1181100" cy="47625"/>
            </a:xfrm>
            <a:prstGeom prst="roundRect">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7B44664-F56A-9110-2079-B2AB4FB2DC25}"/>
                </a:ext>
              </a:extLst>
            </p:cNvPr>
            <p:cNvGrpSpPr/>
            <p:nvPr/>
          </p:nvGrpSpPr>
          <p:grpSpPr>
            <a:xfrm>
              <a:off x="6785332" y="2300826"/>
              <a:ext cx="759421" cy="1057918"/>
              <a:chOff x="6785332" y="3224370"/>
              <a:chExt cx="759421" cy="1057918"/>
            </a:xfrm>
          </p:grpSpPr>
          <p:sp>
            <p:nvSpPr>
              <p:cNvPr id="78" name="Oval 77">
                <a:extLst>
                  <a:ext uri="{FF2B5EF4-FFF2-40B4-BE49-F238E27FC236}">
                    <a16:creationId xmlns:a16="http://schemas.microsoft.com/office/drawing/2014/main" id="{DB50DF2C-917A-303A-8872-E635142DF896}"/>
                  </a:ext>
                </a:extLst>
              </p:cNvPr>
              <p:cNvSpPr/>
              <p:nvPr/>
            </p:nvSpPr>
            <p:spPr>
              <a:xfrm rot="4984733">
                <a:off x="6706759" y="3302943"/>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53DE93E-DF24-D39A-D55F-9F802675A7B5}"/>
                  </a:ext>
                </a:extLst>
              </p:cNvPr>
              <p:cNvSpPr/>
              <p:nvPr/>
            </p:nvSpPr>
            <p:spPr>
              <a:xfrm rot="4004209" flipH="1">
                <a:off x="7084380" y="3814257"/>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F5D89D0-E3AF-B953-13E4-8D94B8B6FB50}"/>
                  </a:ext>
                </a:extLst>
              </p:cNvPr>
              <p:cNvSpPr/>
              <p:nvPr/>
            </p:nvSpPr>
            <p:spPr>
              <a:xfrm rot="16742876" flipH="1">
                <a:off x="7053313" y="3316443"/>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023FDAB-F275-D3E9-3201-1A2D3E2E8DBF}"/>
                  </a:ext>
                </a:extLst>
              </p:cNvPr>
              <p:cNvSpPr/>
              <p:nvPr/>
            </p:nvSpPr>
            <p:spPr>
              <a:xfrm rot="15521019" flipH="1">
                <a:off x="6773347" y="3806972"/>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a:extLst>
                <a:ext uri="{FF2B5EF4-FFF2-40B4-BE49-F238E27FC236}">
                  <a16:creationId xmlns:a16="http://schemas.microsoft.com/office/drawing/2014/main" id="{6BF80455-AC57-25D6-1E16-FEF8FC7C3F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6128941" y="2108810"/>
              <a:ext cx="662383" cy="1357622"/>
            </a:xfrm>
            <a:prstGeom prst="rect">
              <a:avLst/>
            </a:prstGeom>
          </p:spPr>
        </p:pic>
        <p:grpSp>
          <p:nvGrpSpPr>
            <p:cNvPr id="52" name="Group 51">
              <a:extLst>
                <a:ext uri="{FF2B5EF4-FFF2-40B4-BE49-F238E27FC236}">
                  <a16:creationId xmlns:a16="http://schemas.microsoft.com/office/drawing/2014/main" id="{1E2B6BCF-7E51-1CA4-2943-D368CAFA32A6}"/>
                </a:ext>
              </a:extLst>
            </p:cNvPr>
            <p:cNvGrpSpPr/>
            <p:nvPr/>
          </p:nvGrpSpPr>
          <p:grpSpPr>
            <a:xfrm>
              <a:off x="4500372" y="2042273"/>
              <a:ext cx="3273552" cy="1532650"/>
              <a:chOff x="5500497" y="3061067"/>
              <a:chExt cx="3273552" cy="1532650"/>
            </a:xfrm>
          </p:grpSpPr>
          <p:grpSp>
            <p:nvGrpSpPr>
              <p:cNvPr id="62" name="Group 61">
                <a:extLst>
                  <a:ext uri="{FF2B5EF4-FFF2-40B4-BE49-F238E27FC236}">
                    <a16:creationId xmlns:a16="http://schemas.microsoft.com/office/drawing/2014/main" id="{B67F8415-ED82-8742-6DBD-BAFB0924421F}"/>
                  </a:ext>
                </a:extLst>
              </p:cNvPr>
              <p:cNvGrpSpPr/>
              <p:nvPr/>
            </p:nvGrpSpPr>
            <p:grpSpPr>
              <a:xfrm rot="1487157">
                <a:off x="7163173" y="3845119"/>
                <a:ext cx="325388" cy="630163"/>
                <a:chOff x="7299848" y="1826569"/>
                <a:chExt cx="235104" cy="433366"/>
              </a:xfrm>
            </p:grpSpPr>
            <p:sp>
              <p:nvSpPr>
                <p:cNvPr id="74" name="Rectangle: Rounded Corners 73">
                  <a:extLst>
                    <a:ext uri="{FF2B5EF4-FFF2-40B4-BE49-F238E27FC236}">
                      <a16:creationId xmlns:a16="http://schemas.microsoft.com/office/drawing/2014/main" id="{E014EE03-D3AF-6372-0478-E8A533B513A5}"/>
                    </a:ext>
                  </a:extLst>
                </p:cNvPr>
                <p:cNvSpPr/>
                <p:nvPr/>
              </p:nvSpPr>
              <p:spPr>
                <a:xfrm rot="9253152">
                  <a:off x="7299848" y="1826569"/>
                  <a:ext cx="50800" cy="9525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4A16858-D17B-2F6D-7970-526342711131}"/>
                    </a:ext>
                  </a:extLst>
                </p:cNvPr>
                <p:cNvSpPr/>
                <p:nvPr/>
              </p:nvSpPr>
              <p:spPr>
                <a:xfrm rot="9114889">
                  <a:off x="7385718" y="1872343"/>
                  <a:ext cx="45719" cy="323850"/>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E57889F5-1F84-F5BB-CD6D-810166A3C2BD}"/>
                    </a:ext>
                  </a:extLst>
                </p:cNvPr>
                <p:cNvSpPr/>
                <p:nvPr/>
              </p:nvSpPr>
              <p:spPr>
                <a:xfrm rot="9253152">
                  <a:off x="7477802" y="2177385"/>
                  <a:ext cx="57150" cy="8255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A8E8BD74-D8A0-4BAF-4CCF-4C0612DF2BA8}"/>
                  </a:ext>
                </a:extLst>
              </p:cNvPr>
              <p:cNvGrpSpPr/>
              <p:nvPr/>
            </p:nvGrpSpPr>
            <p:grpSpPr>
              <a:xfrm rot="5400000">
                <a:off x="6220362" y="2728791"/>
                <a:ext cx="1360396" cy="2024948"/>
                <a:chOff x="5064789" y="1995364"/>
                <a:chExt cx="1360396" cy="2024948"/>
              </a:xfrm>
            </p:grpSpPr>
            <p:sp>
              <p:nvSpPr>
                <p:cNvPr id="67" name="Rectangle: Rounded Corners 66">
                  <a:extLst>
                    <a:ext uri="{FF2B5EF4-FFF2-40B4-BE49-F238E27FC236}">
                      <a16:creationId xmlns:a16="http://schemas.microsoft.com/office/drawing/2014/main" id="{5826036C-CA97-7858-987D-7BDFF0A1AC4B}"/>
                    </a:ext>
                  </a:extLst>
                </p:cNvPr>
                <p:cNvSpPr/>
                <p:nvPr/>
              </p:nvSpPr>
              <p:spPr>
                <a:xfrm rot="5400000">
                  <a:off x="5551954" y="3296466"/>
                  <a:ext cx="236479" cy="1210809"/>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4A1A5CD-BB62-F57A-3A89-E6B8151EFA8C}"/>
                    </a:ext>
                  </a:extLst>
                </p:cNvPr>
                <p:cNvSpPr/>
                <p:nvPr/>
              </p:nvSpPr>
              <p:spPr>
                <a:xfrm flipH="1" flipV="1">
                  <a:off x="5154168" y="3608832"/>
                  <a:ext cx="54864" cy="172274"/>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B18BC71B-3AE2-0379-F547-51AE4330F728}"/>
                    </a:ext>
                  </a:extLst>
                </p:cNvPr>
                <p:cNvSpPr/>
                <p:nvPr/>
              </p:nvSpPr>
              <p:spPr>
                <a:xfrm>
                  <a:off x="5804832" y="1995364"/>
                  <a:ext cx="79906" cy="1773772"/>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E21F5BC-DBDE-4643-0474-06C0931EE07B}"/>
                    </a:ext>
                  </a:extLst>
                </p:cNvPr>
                <p:cNvSpPr/>
                <p:nvPr/>
              </p:nvSpPr>
              <p:spPr>
                <a:xfrm rot="18869735" flipV="1">
                  <a:off x="5507232" y="3633621"/>
                  <a:ext cx="414807"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5C0BB45-D7C7-AD7B-0A18-D56CC8CF337C}"/>
                    </a:ext>
                  </a:extLst>
                </p:cNvPr>
                <p:cNvSpPr/>
                <p:nvPr/>
              </p:nvSpPr>
              <p:spPr>
                <a:xfrm rot="2730265" flipH="1" flipV="1">
                  <a:off x="5806053" y="3632280"/>
                  <a:ext cx="368706"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559EE4C-60C2-A0ED-D273-89AF79F1C620}"/>
                    </a:ext>
                  </a:extLst>
                </p:cNvPr>
                <p:cNvSpPr/>
                <p:nvPr/>
              </p:nvSpPr>
              <p:spPr>
                <a:xfrm>
                  <a:off x="6278881" y="3874008"/>
                  <a:ext cx="146304" cy="146304"/>
                </a:xfrm>
                <a:prstGeom prst="ellipse">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Rounded Corners 64">
                <a:extLst>
                  <a:ext uri="{FF2B5EF4-FFF2-40B4-BE49-F238E27FC236}">
                    <a16:creationId xmlns:a16="http://schemas.microsoft.com/office/drawing/2014/main" id="{46D2F18F-D1B0-469E-C2D4-A72BE86BA1AB}"/>
                  </a:ext>
                </a:extLst>
              </p:cNvPr>
              <p:cNvSpPr/>
              <p:nvPr/>
            </p:nvSpPr>
            <p:spPr>
              <a:xfrm>
                <a:off x="5500497" y="4429125"/>
                <a:ext cx="3273552" cy="164592"/>
              </a:xfrm>
              <a:prstGeom prst="roundRect">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Shape 52">
              <a:extLst>
                <a:ext uri="{FF2B5EF4-FFF2-40B4-BE49-F238E27FC236}">
                  <a16:creationId xmlns:a16="http://schemas.microsoft.com/office/drawing/2014/main" id="{7910530C-04CF-D715-4C57-02E6D5CC1CC1}"/>
                </a:ext>
              </a:extLst>
            </p:cNvPr>
            <p:cNvSpPr/>
            <p:nvPr/>
          </p:nvSpPr>
          <p:spPr>
            <a:xfrm rot="16200000">
              <a:off x="5799869" y="2087212"/>
              <a:ext cx="663125" cy="680464"/>
            </a:xfrm>
            <a:custGeom>
              <a:avLst/>
              <a:gdLst>
                <a:gd name="connsiteX0" fmla="*/ 0 w 457200"/>
                <a:gd name="connsiteY0" fmla="*/ 292608 h 292608"/>
                <a:gd name="connsiteX1" fmla="*/ 164592 w 457200"/>
                <a:gd name="connsiteY1" fmla="*/ 274320 h 292608"/>
                <a:gd name="connsiteX2" fmla="*/ 283464 w 457200"/>
                <a:gd name="connsiteY2" fmla="*/ 201168 h 292608"/>
                <a:gd name="connsiteX3" fmla="*/ 347472 w 457200"/>
                <a:gd name="connsiteY3" fmla="*/ 173736 h 292608"/>
                <a:gd name="connsiteX4" fmla="*/ 374904 w 457200"/>
                <a:gd name="connsiteY4" fmla="*/ 146304 h 292608"/>
                <a:gd name="connsiteX5" fmla="*/ 411480 w 457200"/>
                <a:gd name="connsiteY5" fmla="*/ 118872 h 292608"/>
                <a:gd name="connsiteX6" fmla="*/ 429768 w 457200"/>
                <a:gd name="connsiteY6" fmla="*/ 64008 h 292608"/>
                <a:gd name="connsiteX7" fmla="*/ 457200 w 457200"/>
                <a:gd name="connsiteY7" fmla="*/ 0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92608">
                  <a:moveTo>
                    <a:pt x="0" y="292608"/>
                  </a:moveTo>
                  <a:cubicBezTo>
                    <a:pt x="54864" y="286512"/>
                    <a:pt x="112056" y="291267"/>
                    <a:pt x="164592" y="274320"/>
                  </a:cubicBezTo>
                  <a:cubicBezTo>
                    <a:pt x="208871" y="260036"/>
                    <a:pt x="242697" y="223590"/>
                    <a:pt x="283464" y="201168"/>
                  </a:cubicBezTo>
                  <a:cubicBezTo>
                    <a:pt x="303803" y="189981"/>
                    <a:pt x="326136" y="182880"/>
                    <a:pt x="347472" y="173736"/>
                  </a:cubicBezTo>
                  <a:cubicBezTo>
                    <a:pt x="356616" y="164592"/>
                    <a:pt x="365086" y="154720"/>
                    <a:pt x="374904" y="146304"/>
                  </a:cubicBezTo>
                  <a:cubicBezTo>
                    <a:pt x="386475" y="136386"/>
                    <a:pt x="403026" y="131552"/>
                    <a:pt x="411480" y="118872"/>
                  </a:cubicBezTo>
                  <a:cubicBezTo>
                    <a:pt x="422173" y="102832"/>
                    <a:pt x="423180" y="82125"/>
                    <a:pt x="429768" y="64008"/>
                  </a:cubicBezTo>
                  <a:cubicBezTo>
                    <a:pt x="443647" y="25839"/>
                    <a:pt x="443597" y="27206"/>
                    <a:pt x="457200" y="0"/>
                  </a:cubicBezTo>
                </a:path>
              </a:pathLst>
            </a:custGeom>
            <a:noFill/>
            <a:ln w="38100">
              <a:solidFill>
                <a:srgbClr val="FF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nvGrpSpPr>
            <p:cNvPr id="54" name="Group 53">
              <a:extLst>
                <a:ext uri="{FF2B5EF4-FFF2-40B4-BE49-F238E27FC236}">
                  <a16:creationId xmlns:a16="http://schemas.microsoft.com/office/drawing/2014/main" id="{4000D9E0-3667-2317-B9C8-0301E1DB1895}"/>
                </a:ext>
              </a:extLst>
            </p:cNvPr>
            <p:cNvGrpSpPr/>
            <p:nvPr/>
          </p:nvGrpSpPr>
          <p:grpSpPr>
            <a:xfrm>
              <a:off x="7471132" y="2291301"/>
              <a:ext cx="759421" cy="1057918"/>
              <a:chOff x="6785332" y="3224370"/>
              <a:chExt cx="759421" cy="1057918"/>
            </a:xfrm>
          </p:grpSpPr>
          <p:sp>
            <p:nvSpPr>
              <p:cNvPr id="58" name="Oval 57">
                <a:extLst>
                  <a:ext uri="{FF2B5EF4-FFF2-40B4-BE49-F238E27FC236}">
                    <a16:creationId xmlns:a16="http://schemas.microsoft.com/office/drawing/2014/main" id="{FE3D0B76-8019-9046-9604-795F1256E86A}"/>
                  </a:ext>
                </a:extLst>
              </p:cNvPr>
              <p:cNvSpPr/>
              <p:nvPr/>
            </p:nvSpPr>
            <p:spPr>
              <a:xfrm rot="4984733">
                <a:off x="6706759" y="3302943"/>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C04E38C-4804-32B4-AE89-86976D8CCED6}"/>
                  </a:ext>
                </a:extLst>
              </p:cNvPr>
              <p:cNvSpPr/>
              <p:nvPr/>
            </p:nvSpPr>
            <p:spPr>
              <a:xfrm rot="4004209" flipH="1">
                <a:off x="7084380" y="3814257"/>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283BADA-9B3F-4FB7-5677-AD2A9D2E221D}"/>
                  </a:ext>
                </a:extLst>
              </p:cNvPr>
              <p:cNvSpPr/>
              <p:nvPr/>
            </p:nvSpPr>
            <p:spPr>
              <a:xfrm rot="16742876" flipH="1">
                <a:off x="7053313" y="3316443"/>
                <a:ext cx="537857" cy="382888"/>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FBC240F-40D4-11CA-3D3F-822058E5B3A2}"/>
                  </a:ext>
                </a:extLst>
              </p:cNvPr>
              <p:cNvSpPr/>
              <p:nvPr/>
            </p:nvSpPr>
            <p:spPr>
              <a:xfrm rot="15521019" flipH="1">
                <a:off x="6773347" y="3806972"/>
                <a:ext cx="553889" cy="396744"/>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row: Right 54">
              <a:extLst>
                <a:ext uri="{FF2B5EF4-FFF2-40B4-BE49-F238E27FC236}">
                  <a16:creationId xmlns:a16="http://schemas.microsoft.com/office/drawing/2014/main" id="{E7368479-AED3-AAC5-0B63-BE366652E75F}"/>
                </a:ext>
              </a:extLst>
            </p:cNvPr>
            <p:cNvSpPr/>
            <p:nvPr/>
          </p:nvSpPr>
          <p:spPr>
            <a:xfrm>
              <a:off x="3505358" y="1916929"/>
              <a:ext cx="1105709" cy="809625"/>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WIND</a:t>
              </a:r>
            </a:p>
          </p:txBody>
        </p:sp>
      </p:grpSp>
      <p:grpSp>
        <p:nvGrpSpPr>
          <p:cNvPr id="18" name="Group 17">
            <a:extLst>
              <a:ext uri="{FF2B5EF4-FFF2-40B4-BE49-F238E27FC236}">
                <a16:creationId xmlns:a16="http://schemas.microsoft.com/office/drawing/2014/main" id="{28A6FE20-BFDF-9843-2496-2160412F4C29}"/>
              </a:ext>
            </a:extLst>
          </p:cNvPr>
          <p:cNvGrpSpPr/>
          <p:nvPr/>
        </p:nvGrpSpPr>
        <p:grpSpPr>
          <a:xfrm>
            <a:off x="959337" y="5086350"/>
            <a:ext cx="2824397" cy="1582673"/>
            <a:chOff x="4882895" y="4059935"/>
            <a:chExt cx="3148965" cy="2047113"/>
          </a:xfrm>
        </p:grpSpPr>
        <p:grpSp>
          <p:nvGrpSpPr>
            <p:cNvPr id="20" name="Group 19">
              <a:extLst>
                <a:ext uri="{FF2B5EF4-FFF2-40B4-BE49-F238E27FC236}">
                  <a16:creationId xmlns:a16="http://schemas.microsoft.com/office/drawing/2014/main" id="{187FC01B-B313-67AD-5456-F37B0279DE62}"/>
                </a:ext>
              </a:extLst>
            </p:cNvPr>
            <p:cNvGrpSpPr/>
            <p:nvPr/>
          </p:nvGrpSpPr>
          <p:grpSpPr>
            <a:xfrm>
              <a:off x="4882895" y="4059935"/>
              <a:ext cx="3148965" cy="2047113"/>
              <a:chOff x="4758309" y="3917693"/>
              <a:chExt cx="3273552" cy="2189356"/>
            </a:xfrm>
          </p:grpSpPr>
          <p:sp>
            <p:nvSpPr>
              <p:cNvPr id="24" name="Rectangle: Rounded Corners 23">
                <a:extLst>
                  <a:ext uri="{FF2B5EF4-FFF2-40B4-BE49-F238E27FC236}">
                    <a16:creationId xmlns:a16="http://schemas.microsoft.com/office/drawing/2014/main" id="{C04DD182-E298-C502-0A57-1C103630A3A6}"/>
                  </a:ext>
                </a:extLst>
              </p:cNvPr>
              <p:cNvSpPr/>
              <p:nvPr/>
            </p:nvSpPr>
            <p:spPr>
              <a:xfrm rot="5400000">
                <a:off x="5534809" y="5218795"/>
                <a:ext cx="236479" cy="1210809"/>
              </a:xfrm>
              <a:prstGeom prst="roundRect">
                <a:avLst/>
              </a:prstGeom>
              <a:solidFill>
                <a:srgbClr val="E894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FCC7EA-5813-93FC-63C5-DA2F56849F2A}"/>
                  </a:ext>
                </a:extLst>
              </p:cNvPr>
              <p:cNvSpPr/>
              <p:nvPr/>
            </p:nvSpPr>
            <p:spPr>
              <a:xfrm flipH="1" flipV="1">
                <a:off x="5137023" y="5531161"/>
                <a:ext cx="54864" cy="172274"/>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A4C8DC4-CC94-6B0B-A809-551BC7751D2C}"/>
                  </a:ext>
                </a:extLst>
              </p:cNvPr>
              <p:cNvSpPr/>
              <p:nvPr/>
            </p:nvSpPr>
            <p:spPr>
              <a:xfrm>
                <a:off x="5787687" y="3917693"/>
                <a:ext cx="79906" cy="1773772"/>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10D28B0-24BB-7F23-2228-A3090FFDF6C1}"/>
                  </a:ext>
                </a:extLst>
              </p:cNvPr>
              <p:cNvGrpSpPr/>
              <p:nvPr/>
            </p:nvGrpSpPr>
            <p:grpSpPr>
              <a:xfrm rot="9253152">
                <a:off x="5969635" y="4270813"/>
                <a:ext cx="57150" cy="476250"/>
                <a:chOff x="4705350" y="4845050"/>
                <a:chExt cx="57150" cy="476250"/>
              </a:xfrm>
            </p:grpSpPr>
            <p:sp>
              <p:nvSpPr>
                <p:cNvPr id="38" name="Rectangle: Rounded Corners 37">
                  <a:extLst>
                    <a:ext uri="{FF2B5EF4-FFF2-40B4-BE49-F238E27FC236}">
                      <a16:creationId xmlns:a16="http://schemas.microsoft.com/office/drawing/2014/main" id="{0C97A43E-2E7A-7A4F-D3FD-C2993D3CA533}"/>
                    </a:ext>
                  </a:extLst>
                </p:cNvPr>
                <p:cNvSpPr/>
                <p:nvPr/>
              </p:nvSpPr>
              <p:spPr>
                <a:xfrm>
                  <a:off x="4705350" y="5226050"/>
                  <a:ext cx="50800" cy="9525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03EA94B-E46D-37A5-EE99-EAA5AD6DDC72}"/>
                    </a:ext>
                  </a:extLst>
                </p:cNvPr>
                <p:cNvSpPr/>
                <p:nvPr/>
              </p:nvSpPr>
              <p:spPr>
                <a:xfrm>
                  <a:off x="4710430" y="4914900"/>
                  <a:ext cx="45719" cy="323850"/>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B4F744E3-F913-AFFF-3D13-B5374A577F49}"/>
                    </a:ext>
                  </a:extLst>
                </p:cNvPr>
                <p:cNvSpPr/>
                <p:nvPr/>
              </p:nvSpPr>
              <p:spPr>
                <a:xfrm>
                  <a:off x="4705350" y="4845050"/>
                  <a:ext cx="57150" cy="8255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57362A9-FAF6-961A-C19C-233D4880063D}"/>
                  </a:ext>
                </a:extLst>
              </p:cNvPr>
              <p:cNvSpPr/>
              <p:nvPr/>
            </p:nvSpPr>
            <p:spPr>
              <a:xfrm rot="18869735" flipV="1">
                <a:off x="5490087" y="5555950"/>
                <a:ext cx="414807"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98589DD-DC32-A078-361E-DC1301FAEF30}"/>
                  </a:ext>
                </a:extLst>
              </p:cNvPr>
              <p:cNvSpPr/>
              <p:nvPr/>
            </p:nvSpPr>
            <p:spPr>
              <a:xfrm rot="2730265" flipH="1" flipV="1">
                <a:off x="5788908" y="5554609"/>
                <a:ext cx="368706" cy="45719"/>
              </a:xfrm>
              <a:prstGeom prst="rect">
                <a:avLst/>
              </a:prstGeom>
              <a:solidFill>
                <a:srgbClr val="FF99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36EEC23-84F5-5B22-F5E7-098E3F37FA8F}"/>
                  </a:ext>
                </a:extLst>
              </p:cNvPr>
              <p:cNvSpPr/>
              <p:nvPr/>
            </p:nvSpPr>
            <p:spPr>
              <a:xfrm>
                <a:off x="6270879" y="5796337"/>
                <a:ext cx="146304" cy="146304"/>
              </a:xfrm>
              <a:prstGeom prst="ellipse">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CEE4E05-1B48-43E2-0B43-69BD3148440D}"/>
                  </a:ext>
                </a:extLst>
              </p:cNvPr>
              <p:cNvSpPr/>
              <p:nvPr/>
            </p:nvSpPr>
            <p:spPr>
              <a:xfrm>
                <a:off x="4758309" y="5942457"/>
                <a:ext cx="3273552" cy="164592"/>
              </a:xfrm>
              <a:prstGeom prst="roundRect">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Rounded Corners 21">
              <a:extLst>
                <a:ext uri="{FF2B5EF4-FFF2-40B4-BE49-F238E27FC236}">
                  <a16:creationId xmlns:a16="http://schemas.microsoft.com/office/drawing/2014/main" id="{393E16E6-CCA5-DE90-C751-272C0991F49A}"/>
                </a:ext>
              </a:extLst>
            </p:cNvPr>
            <p:cNvSpPr/>
            <p:nvPr/>
          </p:nvSpPr>
          <p:spPr>
            <a:xfrm>
              <a:off x="5032248" y="5526024"/>
              <a:ext cx="493776" cy="73152"/>
            </a:xfrm>
            <a:prstGeom prst="roundRect">
              <a:avLst/>
            </a:prstGeom>
            <a:solidFill>
              <a:schemeClr val="bg1">
                <a:lumMod val="65000"/>
              </a:schemeClr>
            </a:solid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AFE6253-3161-B559-7D2D-FF7FB03D1A75}"/>
                </a:ext>
              </a:extLst>
            </p:cNvPr>
            <p:cNvSpPr/>
            <p:nvPr/>
          </p:nvSpPr>
          <p:spPr>
            <a:xfrm>
              <a:off x="5029200" y="5641848"/>
              <a:ext cx="493776" cy="73152"/>
            </a:xfrm>
            <a:prstGeom prst="roundRect">
              <a:avLst/>
            </a:prstGeom>
            <a:solidFill>
              <a:schemeClr val="bg1">
                <a:lumMod val="65000"/>
              </a:schemeClr>
            </a:solid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B7D22047-4917-89C3-F984-A77917202F90}"/>
              </a:ext>
            </a:extLst>
          </p:cNvPr>
          <p:cNvSpPr txBox="1"/>
          <p:nvPr/>
        </p:nvSpPr>
        <p:spPr>
          <a:xfrm>
            <a:off x="1895475" y="409575"/>
            <a:ext cx="476412" cy="307777"/>
          </a:xfrm>
          <a:prstGeom prst="rect">
            <a:avLst/>
          </a:prstGeom>
          <a:noFill/>
        </p:spPr>
        <p:txBody>
          <a:bodyPr wrap="none" rtlCol="0">
            <a:spAutoFit/>
          </a:bodyPr>
          <a:lstStyle/>
          <a:p>
            <a:r>
              <a:rPr lang="en-US" sz="1400" dirty="0"/>
              <a:t>-13-</a:t>
            </a:r>
          </a:p>
        </p:txBody>
      </p:sp>
    </p:spTree>
    <p:extLst>
      <p:ext uri="{BB962C8B-B14F-4D97-AF65-F5344CB8AC3E}">
        <p14:creationId xmlns:p14="http://schemas.microsoft.com/office/powerpoint/2010/main" val="2635617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3654</TotalTime>
  <Words>1145</Words>
  <Application>Microsoft Office PowerPoint</Application>
  <PresentationFormat>On-screen Show (4:3)</PresentationFormat>
  <Paragraphs>96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ACTC Banner Assembly</dc:title>
  <dc:creator>David Albertalli</dc:creator>
  <cp:lastModifiedBy>David Albertalli</cp:lastModifiedBy>
  <cp:revision>20</cp:revision>
  <cp:lastPrinted>2024-07-03T21:04:57Z</cp:lastPrinted>
  <dcterms:created xsi:type="dcterms:W3CDTF">2024-03-20T14:14:42Z</dcterms:created>
  <dcterms:modified xsi:type="dcterms:W3CDTF">2024-07-03T21:11:52Z</dcterms:modified>
</cp:coreProperties>
</file>