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9" r:id="rId4"/>
    <p:sldId id="257" r:id="rId5"/>
    <p:sldId id="258" r:id="rId6"/>
    <p:sldId id="259" r:id="rId7"/>
    <p:sldId id="260" r:id="rId8"/>
    <p:sldId id="261" r:id="rId9"/>
    <p:sldId id="266" r:id="rId10"/>
    <p:sldId id="263" r:id="rId11"/>
    <p:sldId id="264" r:id="rId12"/>
    <p:sldId id="267" r:id="rId13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D21C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3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B654-E555-442E-93A9-CA9D2E74B3D8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BCF1-1CDD-4D26-940D-09D25835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B654-E555-442E-93A9-CA9D2E74B3D8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BCF1-1CDD-4D26-940D-09D25835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51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B654-E555-442E-93A9-CA9D2E74B3D8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BCF1-1CDD-4D26-940D-09D25835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B654-E555-442E-93A9-CA9D2E74B3D8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BCF1-1CDD-4D26-940D-09D25835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7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B654-E555-442E-93A9-CA9D2E74B3D8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BCF1-1CDD-4D26-940D-09D25835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22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B654-E555-442E-93A9-CA9D2E74B3D8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BCF1-1CDD-4D26-940D-09D25835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79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B654-E555-442E-93A9-CA9D2E74B3D8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BCF1-1CDD-4D26-940D-09D25835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86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B654-E555-442E-93A9-CA9D2E74B3D8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BCF1-1CDD-4D26-940D-09D25835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2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B654-E555-442E-93A9-CA9D2E74B3D8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BCF1-1CDD-4D26-940D-09D25835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44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B654-E555-442E-93A9-CA9D2E74B3D8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BCF1-1CDD-4D26-940D-09D25835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8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B654-E555-442E-93A9-CA9D2E74B3D8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BCF1-1CDD-4D26-940D-09D25835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42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4B654-E555-442E-93A9-CA9D2E74B3D8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3BCF1-1CDD-4D26-940D-09D25835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133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Routes</a:t>
            </a:r>
            <a:br>
              <a:rPr lang="en-US" dirty="0" smtClean="0"/>
            </a:br>
            <a:r>
              <a:rPr lang="en-US" dirty="0" smtClean="0"/>
              <a:t>Starting from </a:t>
            </a:r>
            <a:r>
              <a:rPr lang="en-US" dirty="0" err="1" smtClean="0"/>
              <a:t>Gavilan</a:t>
            </a:r>
            <a:r>
              <a:rPr lang="en-US" dirty="0" smtClean="0"/>
              <a:t> College</a:t>
            </a:r>
            <a:br>
              <a:rPr lang="en-US" dirty="0" smtClean="0"/>
            </a:br>
            <a:r>
              <a:rPr lang="en-US" sz="6700" dirty="0" smtClean="0"/>
              <a:t>B/W Maps</a:t>
            </a:r>
            <a:endParaRPr lang="en-US" sz="6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2/23/2020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283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400" y="0"/>
            <a:ext cx="8458200" cy="6889522"/>
            <a:chOff x="533400" y="0"/>
            <a:chExt cx="8458200" cy="6889522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6172200" y="5410200"/>
              <a:ext cx="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172200" y="5181600"/>
              <a:ext cx="38100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6553200" y="4876800"/>
              <a:ext cx="381000" cy="304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765438" y="4639318"/>
              <a:ext cx="179514" cy="2356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838366" y="4495800"/>
              <a:ext cx="172034" cy="2220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705600" y="3962400"/>
              <a:ext cx="20569" cy="1327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781800" y="36576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7239000" y="3657600"/>
              <a:ext cx="76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7388128" y="3573453"/>
              <a:ext cx="155673" cy="841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772400" y="3810000"/>
              <a:ext cx="304800" cy="381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305800" y="50292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8077200" y="5486400"/>
              <a:ext cx="762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8305800" y="51816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6754483" y="5105400"/>
              <a:ext cx="332117" cy="3292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 flipV="1">
              <a:off x="6737230" y="5426015"/>
              <a:ext cx="129397" cy="25879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5503654" y="3079630"/>
              <a:ext cx="569342" cy="13025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428849" y="4931028"/>
              <a:ext cx="317008" cy="5036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5441521" y="3068569"/>
              <a:ext cx="61708" cy="224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5848709" y="4373592"/>
              <a:ext cx="215661" cy="1035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5684808" y="4370047"/>
              <a:ext cx="126961" cy="639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4520242" y="2339293"/>
              <a:ext cx="192004" cy="933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414925" y="1694164"/>
              <a:ext cx="303724" cy="65222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4511615" y="2449902"/>
              <a:ext cx="94892" cy="2501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 flipV="1">
              <a:off x="4390845" y="2794958"/>
              <a:ext cx="138024" cy="3278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4546122" y="3131390"/>
              <a:ext cx="295150" cy="7506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4184923" y="3312543"/>
              <a:ext cx="412956" cy="1879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5374257" y="2958860"/>
              <a:ext cx="60385" cy="1293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3700732" y="2009955"/>
              <a:ext cx="1095555" cy="4313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 flipV="1">
              <a:off x="4790783" y="2008314"/>
              <a:ext cx="454078" cy="101955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5115464" y="3088257"/>
              <a:ext cx="258793" cy="5693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5374257" y="3666226"/>
              <a:ext cx="301924" cy="7677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4088921" y="1311215"/>
              <a:ext cx="327804" cy="3709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5811769" y="4358827"/>
              <a:ext cx="45567" cy="1010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6271404" y="4628098"/>
              <a:ext cx="494034" cy="21994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6055743" y="4364966"/>
              <a:ext cx="221641" cy="4819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7000504" y="5486400"/>
              <a:ext cx="314696" cy="3265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 flipV="1">
              <a:off x="7315200" y="5486400"/>
              <a:ext cx="134636" cy="168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 flipV="1">
              <a:off x="7453223" y="5503655"/>
              <a:ext cx="192956" cy="725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6987396" y="5814204"/>
              <a:ext cx="439947" cy="5348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 flipV="1">
              <a:off x="7427396" y="6350312"/>
              <a:ext cx="646930" cy="1626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6574704" y="5693434"/>
              <a:ext cx="300549" cy="2585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5857336" y="5900468"/>
              <a:ext cx="707366" cy="431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V="1">
              <a:off x="4274680" y="5553718"/>
              <a:ext cx="1194891" cy="617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4399472" y="3053751"/>
              <a:ext cx="1078302" cy="25189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 flipV="1">
              <a:off x="5475180" y="5559328"/>
              <a:ext cx="330398" cy="9104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>
              <a:off x="4408098" y="1598798"/>
              <a:ext cx="236830" cy="1006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V="1">
              <a:off x="1600200" y="304800"/>
              <a:ext cx="457200" cy="381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 flipV="1">
              <a:off x="2057400" y="304800"/>
              <a:ext cx="762000" cy="914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 flipV="1">
              <a:off x="1828800" y="457200"/>
              <a:ext cx="304800" cy="381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H="1" flipV="1">
              <a:off x="2133601" y="838200"/>
              <a:ext cx="480573" cy="3566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 flipV="1">
              <a:off x="2605177" y="1181819"/>
              <a:ext cx="138023" cy="1135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 flipV="1">
              <a:off x="2743200" y="1295400"/>
              <a:ext cx="3048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 flipV="1">
              <a:off x="3048000" y="1447800"/>
              <a:ext cx="762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 flipV="1">
              <a:off x="3124200" y="1676400"/>
              <a:ext cx="2286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4191000" y="3505200"/>
              <a:ext cx="228600" cy="381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H="1" flipV="1">
              <a:off x="4419600" y="3886200"/>
              <a:ext cx="15240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 flipV="1">
              <a:off x="4572000" y="4114800"/>
              <a:ext cx="267420" cy="7073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V="1">
              <a:off x="4796393" y="4830792"/>
              <a:ext cx="51652" cy="5209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V="1">
              <a:off x="4753155" y="5762445"/>
              <a:ext cx="17253" cy="1035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H="1">
              <a:off x="4768344" y="5357004"/>
              <a:ext cx="36570" cy="4323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V="1">
              <a:off x="4433977" y="5351764"/>
              <a:ext cx="373635" cy="31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4287328" y="5305245"/>
              <a:ext cx="161256" cy="857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V="1">
              <a:off x="4054415" y="5382884"/>
              <a:ext cx="8627" cy="948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 flipV="1">
              <a:off x="4061507" y="5469571"/>
              <a:ext cx="53293" cy="1692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3876383" y="5318106"/>
              <a:ext cx="160779" cy="1165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3847381" y="5124091"/>
              <a:ext cx="25879" cy="2070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3666226" y="5124091"/>
              <a:ext cx="189782" cy="86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3352800" y="5029200"/>
              <a:ext cx="313426" cy="431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3429000" y="4572000"/>
              <a:ext cx="152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4419600" y="4648200"/>
              <a:ext cx="427281" cy="19868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H="1" flipV="1">
              <a:off x="3733800" y="4572000"/>
              <a:ext cx="225726" cy="258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3200400" y="4114800"/>
              <a:ext cx="250166" cy="48307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flipH="1">
              <a:off x="3200400" y="3416060"/>
              <a:ext cx="232913" cy="6987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1905000" y="0"/>
              <a:ext cx="1337474" cy="15987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H="1" flipV="1">
              <a:off x="3242474" y="1598798"/>
              <a:ext cx="475511" cy="8338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H="1" flipV="1">
              <a:off x="3735239" y="2449902"/>
              <a:ext cx="668467" cy="6018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V="1">
              <a:off x="3242474" y="1676400"/>
              <a:ext cx="1177126" cy="5506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flipV="1">
              <a:off x="3352800" y="2438400"/>
              <a:ext cx="3810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flipV="1">
              <a:off x="3429000" y="2514600"/>
              <a:ext cx="533400" cy="914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4038600" y="3200400"/>
              <a:ext cx="1524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3352800" y="2667000"/>
              <a:ext cx="6858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flipH="1">
              <a:off x="2971800" y="2667000"/>
              <a:ext cx="3810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flipH="1">
              <a:off x="3234906" y="2208362"/>
              <a:ext cx="8626" cy="5175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flipV="1">
              <a:off x="2743200" y="1219200"/>
              <a:ext cx="76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6019800" y="762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flipV="1">
              <a:off x="5791200" y="76200"/>
              <a:ext cx="152400" cy="304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5562600" y="381000"/>
              <a:ext cx="228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flipV="1">
              <a:off x="5562600" y="381000"/>
              <a:ext cx="0" cy="304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>
              <a:off x="5334000" y="685800"/>
              <a:ext cx="228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flipV="1">
              <a:off x="5257800" y="685800"/>
              <a:ext cx="7620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5181600" y="838200"/>
              <a:ext cx="762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flipV="1">
              <a:off x="5029200" y="838200"/>
              <a:ext cx="1524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H="1" flipV="1">
              <a:off x="5029200" y="914400"/>
              <a:ext cx="81342" cy="1178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4800600" y="838200"/>
              <a:ext cx="315552" cy="2052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flipV="1">
              <a:off x="4800600" y="838200"/>
              <a:ext cx="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flipH="1" flipV="1">
              <a:off x="4800600" y="990600"/>
              <a:ext cx="168216" cy="1480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>
              <a:off x="4953000" y="1143000"/>
              <a:ext cx="228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flipH="1" flipV="1">
              <a:off x="5181600" y="11430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5029200" y="1295400"/>
              <a:ext cx="228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V="1">
              <a:off x="4953000" y="1295400"/>
              <a:ext cx="7620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V="1">
              <a:off x="4876800" y="1524000"/>
              <a:ext cx="7620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>
              <a:off x="4648200" y="1600200"/>
              <a:ext cx="2286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V="1">
              <a:off x="6877634" y="4343400"/>
              <a:ext cx="56566" cy="434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flipV="1">
              <a:off x="6705600" y="3733800"/>
              <a:ext cx="762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flipH="1" flipV="1">
              <a:off x="6934200" y="3657600"/>
              <a:ext cx="3048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>
              <a:off x="6728604" y="4080294"/>
              <a:ext cx="155275" cy="3019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flipH="1">
              <a:off x="6574704" y="4191000"/>
              <a:ext cx="207096" cy="1902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flipV="1">
              <a:off x="6219645" y="4373592"/>
              <a:ext cx="362310" cy="3536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flipV="1">
              <a:off x="4841271" y="4848046"/>
              <a:ext cx="308699" cy="1054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flipH="1" flipV="1">
              <a:off x="8077200" y="4191000"/>
              <a:ext cx="762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flipH="1" flipV="1">
              <a:off x="8153400" y="4495800"/>
              <a:ext cx="1524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flipH="1">
              <a:off x="8305800" y="4953000"/>
              <a:ext cx="76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flipH="1">
              <a:off x="8153400" y="5334000"/>
              <a:ext cx="1524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>
              <a:off x="7924800" y="57912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flipH="1" flipV="1">
              <a:off x="8305800" y="4648200"/>
              <a:ext cx="762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 flipV="1">
              <a:off x="7848600" y="5791200"/>
              <a:ext cx="76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>
              <a:off x="7620000" y="5562600"/>
              <a:ext cx="2286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 flipH="1" flipV="1">
              <a:off x="5410200" y="6553200"/>
              <a:ext cx="1524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/>
          </p:nvCxnSpPr>
          <p:spPr>
            <a:xfrm flipV="1">
              <a:off x="5105400" y="6400800"/>
              <a:ext cx="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flipH="1" flipV="1">
              <a:off x="4751514" y="5867867"/>
              <a:ext cx="125286" cy="3805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 flipH="1" flipV="1">
              <a:off x="4882551" y="6245525"/>
              <a:ext cx="222850" cy="1552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 flipH="1">
              <a:off x="5105400" y="6477000"/>
              <a:ext cx="1524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>
            <a:xfrm flipH="1" flipV="1">
              <a:off x="5262113" y="6478438"/>
              <a:ext cx="148088" cy="747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 flipH="1">
              <a:off x="4114800" y="5607170"/>
              <a:ext cx="172528" cy="86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flipH="1">
              <a:off x="4563374" y="5778110"/>
              <a:ext cx="210579" cy="102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>
              <a:off x="4274680" y="5682744"/>
              <a:ext cx="297320" cy="1084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 flipV="1">
              <a:off x="2362200" y="1183671"/>
              <a:ext cx="240755" cy="2641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 flipV="1">
              <a:off x="2133600" y="1828800"/>
              <a:ext cx="1524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>
              <a:off x="2286000" y="14478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>
              <a:off x="1752600" y="2057400"/>
              <a:ext cx="2286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>
              <a:off x="1447800" y="2057400"/>
              <a:ext cx="304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>
              <a:off x="2286000" y="1447800"/>
              <a:ext cx="76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>
              <a:off x="1981200" y="21336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 flipH="1" flipV="1">
              <a:off x="2133600" y="2133600"/>
              <a:ext cx="3810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/>
          </p:nvCxnSpPr>
          <p:spPr>
            <a:xfrm flipV="1">
              <a:off x="1219200" y="2057400"/>
              <a:ext cx="2286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/>
          </p:nvCxnSpPr>
          <p:spPr>
            <a:xfrm flipH="1" flipV="1">
              <a:off x="1219200" y="2209800"/>
              <a:ext cx="762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 flipH="1" flipV="1">
              <a:off x="1295400" y="2438400"/>
              <a:ext cx="45720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 flipH="1" flipV="1">
              <a:off x="1752600" y="2895600"/>
              <a:ext cx="70590" cy="3132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 flipH="1" flipV="1">
              <a:off x="1828800" y="3200400"/>
              <a:ext cx="381000" cy="609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 flipH="1" flipV="1">
              <a:off x="2514600" y="4038600"/>
              <a:ext cx="3810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/>
          </p:nvCxnSpPr>
          <p:spPr>
            <a:xfrm>
              <a:off x="3048000" y="40386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/>
            <p:nvPr/>
          </p:nvCxnSpPr>
          <p:spPr>
            <a:xfrm flipH="1" flipV="1">
              <a:off x="2286000" y="3886200"/>
              <a:ext cx="2286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 flipH="1">
              <a:off x="2895600" y="40386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>
            <a:xfrm flipV="1">
              <a:off x="4267200" y="4648200"/>
              <a:ext cx="1524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/>
            <p:nvPr/>
          </p:nvCxnSpPr>
          <p:spPr>
            <a:xfrm>
              <a:off x="3943701" y="4583220"/>
              <a:ext cx="323499" cy="2173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/>
          </p:nvCxnSpPr>
          <p:spPr>
            <a:xfrm flipH="1">
              <a:off x="4067118" y="5301276"/>
              <a:ext cx="218782" cy="8414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/>
            <p:nvPr/>
          </p:nvCxnSpPr>
          <p:spPr>
            <a:xfrm>
              <a:off x="4274680" y="5615426"/>
              <a:ext cx="11219" cy="673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>
            <a:xfrm>
              <a:off x="1447800" y="0"/>
              <a:ext cx="38100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>
            <a:xfrm>
              <a:off x="3276600" y="5562600"/>
              <a:ext cx="838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/>
            <p:nvPr/>
          </p:nvCxnSpPr>
          <p:spPr>
            <a:xfrm flipH="1">
              <a:off x="1828800" y="5562600"/>
              <a:ext cx="1447800" cy="114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>
            <a:xfrm flipH="1">
              <a:off x="7315200" y="3581400"/>
              <a:ext cx="76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/>
            <p:cNvCxnSpPr/>
            <p:nvPr/>
          </p:nvCxnSpPr>
          <p:spPr>
            <a:xfrm flipH="1" flipV="1">
              <a:off x="7539593" y="3657600"/>
              <a:ext cx="4207" cy="906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/>
          </p:nvCxnSpPr>
          <p:spPr>
            <a:xfrm flipH="1" flipV="1">
              <a:off x="7696200" y="3733800"/>
              <a:ext cx="76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 flipH="1" flipV="1">
              <a:off x="6934200" y="43434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/>
            <p:nvPr/>
          </p:nvCxnSpPr>
          <p:spPr>
            <a:xfrm flipH="1" flipV="1">
              <a:off x="6872026" y="5693964"/>
              <a:ext cx="117805" cy="1121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/>
            <p:nvPr/>
          </p:nvCxnSpPr>
          <p:spPr>
            <a:xfrm flipV="1">
              <a:off x="2286000" y="1600200"/>
              <a:ext cx="762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 flipH="1" flipV="1">
              <a:off x="2209800" y="3810000"/>
              <a:ext cx="76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/>
          </p:nvCxnSpPr>
          <p:spPr>
            <a:xfrm>
              <a:off x="3581400" y="4572000"/>
              <a:ext cx="152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/>
          </p:nvCxnSpPr>
          <p:spPr>
            <a:xfrm flipV="1">
              <a:off x="3352800" y="4572000"/>
              <a:ext cx="7620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>
            <a:xfrm flipV="1">
              <a:off x="3352800" y="5029200"/>
              <a:ext cx="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>
              <a:off x="3657600" y="5105400"/>
              <a:ext cx="22439" cy="163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/>
            <p:nvPr/>
          </p:nvCxnSpPr>
          <p:spPr>
            <a:xfrm flipH="1">
              <a:off x="7543800" y="3733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/>
            <p:cNvCxnSpPr/>
            <p:nvPr/>
          </p:nvCxnSpPr>
          <p:spPr>
            <a:xfrm flipV="1">
              <a:off x="6477000" y="4773953"/>
              <a:ext cx="372585" cy="2552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/>
            <p:cNvCxnSpPr/>
            <p:nvPr/>
          </p:nvCxnSpPr>
          <p:spPr>
            <a:xfrm flipV="1">
              <a:off x="5257800" y="4005409"/>
              <a:ext cx="234210" cy="1093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/>
            <p:cNvCxnSpPr/>
            <p:nvPr/>
          </p:nvCxnSpPr>
          <p:spPr>
            <a:xfrm>
              <a:off x="5105400" y="6400800"/>
              <a:ext cx="308072" cy="1290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/>
            <p:cNvCxnSpPr/>
            <p:nvPr/>
          </p:nvCxnSpPr>
          <p:spPr>
            <a:xfrm>
              <a:off x="5943600" y="76200"/>
              <a:ext cx="75733" cy="794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/>
            <p:cNvCxnSpPr/>
            <p:nvPr/>
          </p:nvCxnSpPr>
          <p:spPr>
            <a:xfrm flipV="1">
              <a:off x="2819400" y="11430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 flipV="1">
              <a:off x="2057400" y="95367"/>
              <a:ext cx="265064" cy="2094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/>
            <p:nvPr/>
          </p:nvCxnSpPr>
          <p:spPr>
            <a:xfrm flipH="1" flipV="1">
              <a:off x="1371600" y="1752600"/>
              <a:ext cx="762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/>
            <p:cNvCxnSpPr/>
            <p:nvPr/>
          </p:nvCxnSpPr>
          <p:spPr>
            <a:xfrm>
              <a:off x="1371600" y="16002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/>
            <p:cNvCxnSpPr/>
            <p:nvPr/>
          </p:nvCxnSpPr>
          <p:spPr>
            <a:xfrm>
              <a:off x="1066800" y="1219200"/>
              <a:ext cx="304800" cy="381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/>
            <p:cNvCxnSpPr/>
            <p:nvPr/>
          </p:nvCxnSpPr>
          <p:spPr>
            <a:xfrm>
              <a:off x="2362200" y="0"/>
              <a:ext cx="1570821" cy="1842827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H="1">
              <a:off x="3352800" y="1302589"/>
              <a:ext cx="736121" cy="6786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3904432" y="1811971"/>
              <a:ext cx="325369" cy="690007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4229801" y="2496368"/>
              <a:ext cx="426346" cy="443176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>
              <a:off x="4650537" y="2928324"/>
              <a:ext cx="1216863" cy="3015276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>
              <a:off x="5867400" y="5943600"/>
              <a:ext cx="0" cy="914400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5486400" y="5486400"/>
              <a:ext cx="685800" cy="304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5402253" y="4936638"/>
              <a:ext cx="1015377" cy="4712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flipH="1">
              <a:off x="5105400" y="4459857"/>
              <a:ext cx="760562" cy="2645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4835661" y="3657601"/>
              <a:ext cx="538543" cy="2300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606506" y="2967593"/>
              <a:ext cx="778917" cy="33632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4382219" y="2708694"/>
              <a:ext cx="232913" cy="948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>
              <a:off x="3680021" y="5068927"/>
              <a:ext cx="18" cy="584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flipH="1" flipV="1">
              <a:off x="3352800" y="5181600"/>
              <a:ext cx="76200" cy="381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>
              <a:off x="6172200" y="5029200"/>
              <a:ext cx="3899" cy="3810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>
              <a:off x="6167525" y="5467700"/>
              <a:ext cx="227665" cy="4674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 flipH="1">
              <a:off x="2861006" y="1649286"/>
              <a:ext cx="325370" cy="2748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" name="5-Point Star 337"/>
            <p:cNvSpPr/>
            <p:nvPr/>
          </p:nvSpPr>
          <p:spPr>
            <a:xfrm>
              <a:off x="3136355" y="4890357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5-Point Star 339"/>
            <p:cNvSpPr/>
            <p:nvPr/>
          </p:nvSpPr>
          <p:spPr>
            <a:xfrm>
              <a:off x="4370514" y="3050337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5-Point Star 341"/>
            <p:cNvSpPr/>
            <p:nvPr/>
          </p:nvSpPr>
          <p:spPr>
            <a:xfrm>
              <a:off x="5475648" y="6595742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5-Point Star 343"/>
            <p:cNvSpPr/>
            <p:nvPr/>
          </p:nvSpPr>
          <p:spPr>
            <a:xfrm>
              <a:off x="6019800" y="1524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5-Point Star 345"/>
            <p:cNvSpPr/>
            <p:nvPr/>
          </p:nvSpPr>
          <p:spPr>
            <a:xfrm>
              <a:off x="1447800" y="5334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6" name="Straight Connector 275"/>
            <p:cNvCxnSpPr/>
            <p:nvPr/>
          </p:nvCxnSpPr>
          <p:spPr>
            <a:xfrm>
              <a:off x="6942615" y="4862774"/>
              <a:ext cx="142583" cy="2589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TextBox 277"/>
            <p:cNvSpPr txBox="1"/>
            <p:nvPr/>
          </p:nvSpPr>
          <p:spPr>
            <a:xfrm>
              <a:off x="6248400" y="1600200"/>
              <a:ext cx="220980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Very Hilly 100K Route</a:t>
              </a:r>
            </a:p>
            <a:p>
              <a:r>
                <a:rPr lang="en-US" dirty="0" smtClean="0"/>
                <a:t>Pink Arrows</a:t>
              </a:r>
              <a:endParaRPr lang="en-US" dirty="0"/>
            </a:p>
          </p:txBody>
        </p:sp>
        <p:grpSp>
          <p:nvGrpSpPr>
            <p:cNvPr id="279" name="Group 278"/>
            <p:cNvGrpSpPr/>
            <p:nvPr/>
          </p:nvGrpSpPr>
          <p:grpSpPr>
            <a:xfrm>
              <a:off x="533400" y="142974"/>
              <a:ext cx="7667583" cy="6746548"/>
              <a:chOff x="533400" y="142974"/>
              <a:chExt cx="7667583" cy="6746548"/>
            </a:xfrm>
          </p:grpSpPr>
          <p:sp>
            <p:nvSpPr>
              <p:cNvPr id="281" name="TextBox 280"/>
              <p:cNvSpPr txBox="1"/>
              <p:nvPr/>
            </p:nvSpPr>
            <p:spPr>
              <a:xfrm rot="19264531">
                <a:off x="1692923" y="142974"/>
                <a:ext cx="6858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Palm</a:t>
                </a:r>
                <a:endParaRPr lang="en-US" sz="800" dirty="0"/>
              </a:p>
            </p:txBody>
          </p:sp>
          <p:sp>
            <p:nvSpPr>
              <p:cNvPr id="282" name="TextBox 281"/>
              <p:cNvSpPr txBox="1"/>
              <p:nvPr/>
            </p:nvSpPr>
            <p:spPr>
              <a:xfrm rot="3101045">
                <a:off x="1752599" y="620820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Hale</a:t>
                </a:r>
                <a:endParaRPr lang="en-US" sz="800" dirty="0"/>
              </a:p>
            </p:txBody>
          </p:sp>
          <p:sp>
            <p:nvSpPr>
              <p:cNvPr id="284" name="TextBox 283"/>
              <p:cNvSpPr txBox="1"/>
              <p:nvPr/>
            </p:nvSpPr>
            <p:spPr>
              <a:xfrm>
                <a:off x="3612721" y="4538341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Day</a:t>
                </a:r>
                <a:endParaRPr lang="en-US" sz="800" dirty="0"/>
              </a:p>
            </p:txBody>
          </p:sp>
          <p:sp>
            <p:nvSpPr>
              <p:cNvPr id="286" name="TextBox 285"/>
              <p:cNvSpPr txBox="1"/>
              <p:nvPr/>
            </p:nvSpPr>
            <p:spPr>
              <a:xfrm rot="20080635">
                <a:off x="3907282" y="1620530"/>
                <a:ext cx="5357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Dunne</a:t>
                </a:r>
                <a:endParaRPr lang="en-US" sz="800" dirty="0"/>
              </a:p>
            </p:txBody>
          </p:sp>
          <p:sp>
            <p:nvSpPr>
              <p:cNvPr id="288" name="TextBox 287"/>
              <p:cNvSpPr txBox="1"/>
              <p:nvPr/>
            </p:nvSpPr>
            <p:spPr>
              <a:xfrm rot="19126618">
                <a:off x="3367129" y="1571747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Main</a:t>
                </a:r>
                <a:endParaRPr lang="en-US" sz="800" dirty="0"/>
              </a:p>
            </p:txBody>
          </p:sp>
          <p:sp>
            <p:nvSpPr>
              <p:cNvPr id="290" name="TextBox 289"/>
              <p:cNvSpPr txBox="1"/>
              <p:nvPr/>
            </p:nvSpPr>
            <p:spPr>
              <a:xfrm rot="3175636">
                <a:off x="2975836" y="1753366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Hale</a:t>
                </a:r>
                <a:endParaRPr lang="en-US" sz="800" dirty="0"/>
              </a:p>
            </p:txBody>
          </p:sp>
          <p:sp>
            <p:nvSpPr>
              <p:cNvPr id="292" name="TextBox 291"/>
              <p:cNvSpPr txBox="1"/>
              <p:nvPr/>
            </p:nvSpPr>
            <p:spPr>
              <a:xfrm rot="4025599">
                <a:off x="4367015" y="2571081"/>
                <a:ext cx="6119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Sycamore</a:t>
                </a:r>
                <a:endParaRPr lang="en-US" sz="800" dirty="0"/>
              </a:p>
            </p:txBody>
          </p:sp>
          <p:sp>
            <p:nvSpPr>
              <p:cNvPr id="294" name="TextBox 293"/>
              <p:cNvSpPr txBox="1"/>
              <p:nvPr/>
            </p:nvSpPr>
            <p:spPr>
              <a:xfrm rot="4112916">
                <a:off x="4538218" y="3421588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Llagas</a:t>
                </a:r>
                <a:endParaRPr lang="en-US" sz="800" dirty="0"/>
              </a:p>
            </p:txBody>
          </p:sp>
          <p:sp>
            <p:nvSpPr>
              <p:cNvPr id="296" name="TextBox 295"/>
              <p:cNvSpPr txBox="1"/>
              <p:nvPr/>
            </p:nvSpPr>
            <p:spPr>
              <a:xfrm rot="20096536">
                <a:off x="4326570" y="2215410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Maple</a:t>
                </a:r>
                <a:endParaRPr lang="en-US" sz="800" dirty="0"/>
              </a:p>
            </p:txBody>
          </p:sp>
          <p:sp>
            <p:nvSpPr>
              <p:cNvPr id="298" name="TextBox 297"/>
              <p:cNvSpPr txBox="1"/>
              <p:nvPr/>
            </p:nvSpPr>
            <p:spPr>
              <a:xfrm rot="2849893">
                <a:off x="4118370" y="1418942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Hill</a:t>
                </a:r>
                <a:endParaRPr lang="en-US" sz="800" dirty="0"/>
              </a:p>
            </p:txBody>
          </p:sp>
          <p:sp>
            <p:nvSpPr>
              <p:cNvPr id="300" name="TextBox 299"/>
              <p:cNvSpPr txBox="1"/>
              <p:nvPr/>
            </p:nvSpPr>
            <p:spPr>
              <a:xfrm rot="3134402">
                <a:off x="857182" y="1352556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Uvas</a:t>
                </a:r>
                <a:r>
                  <a:rPr lang="en-US" sz="800" dirty="0" smtClean="0"/>
                  <a:t> Rd</a:t>
                </a:r>
                <a:endParaRPr lang="en-US" sz="800" dirty="0"/>
              </a:p>
            </p:txBody>
          </p:sp>
          <p:sp>
            <p:nvSpPr>
              <p:cNvPr id="305" name="TextBox 304"/>
              <p:cNvSpPr txBox="1"/>
              <p:nvPr/>
            </p:nvSpPr>
            <p:spPr>
              <a:xfrm rot="235947">
                <a:off x="1442191" y="2028416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Oak Glen</a:t>
                </a:r>
                <a:endParaRPr lang="en-US" sz="800" dirty="0"/>
              </a:p>
            </p:txBody>
          </p:sp>
          <p:sp>
            <p:nvSpPr>
              <p:cNvPr id="307" name="TextBox 306"/>
              <p:cNvSpPr txBox="1"/>
              <p:nvPr/>
            </p:nvSpPr>
            <p:spPr>
              <a:xfrm rot="17192289">
                <a:off x="1955486" y="1524000"/>
                <a:ext cx="914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Willow Springs</a:t>
                </a:r>
                <a:endParaRPr lang="en-US" sz="800" dirty="0"/>
              </a:p>
            </p:txBody>
          </p:sp>
          <p:sp>
            <p:nvSpPr>
              <p:cNvPr id="309" name="TextBox 308"/>
              <p:cNvSpPr txBox="1"/>
              <p:nvPr/>
            </p:nvSpPr>
            <p:spPr>
              <a:xfrm rot="2669034">
                <a:off x="1117955" y="2555803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Uvas</a:t>
                </a:r>
                <a:r>
                  <a:rPr lang="en-US" sz="800" dirty="0" smtClean="0"/>
                  <a:t> Rd</a:t>
                </a:r>
                <a:endParaRPr lang="en-US" sz="800" dirty="0"/>
              </a:p>
            </p:txBody>
          </p:sp>
          <p:sp>
            <p:nvSpPr>
              <p:cNvPr id="311" name="TextBox 310"/>
              <p:cNvSpPr txBox="1"/>
              <p:nvPr/>
            </p:nvSpPr>
            <p:spPr>
              <a:xfrm rot="524384">
                <a:off x="2425511" y="4045207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Uvas</a:t>
                </a:r>
                <a:r>
                  <a:rPr lang="en-US" sz="800" dirty="0" smtClean="0"/>
                  <a:t> Rd</a:t>
                </a:r>
                <a:endParaRPr lang="en-US" sz="800" dirty="0"/>
              </a:p>
            </p:txBody>
          </p:sp>
          <p:sp>
            <p:nvSpPr>
              <p:cNvPr id="313" name="TextBox 312"/>
              <p:cNvSpPr txBox="1"/>
              <p:nvPr/>
            </p:nvSpPr>
            <p:spPr>
              <a:xfrm rot="4043380">
                <a:off x="4493732" y="2114523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Hill</a:t>
                </a:r>
                <a:endParaRPr lang="en-US" sz="800" dirty="0"/>
              </a:p>
            </p:txBody>
          </p:sp>
          <p:sp>
            <p:nvSpPr>
              <p:cNvPr id="315" name="TextBox 314"/>
              <p:cNvSpPr txBox="1"/>
              <p:nvPr/>
            </p:nvSpPr>
            <p:spPr>
              <a:xfrm rot="3799357">
                <a:off x="3799788" y="3484207"/>
                <a:ext cx="7643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Santa Teresa</a:t>
                </a:r>
                <a:endParaRPr lang="en-US" sz="800" dirty="0"/>
              </a:p>
            </p:txBody>
          </p:sp>
          <p:sp>
            <p:nvSpPr>
              <p:cNvPr id="317" name="TextBox 316"/>
              <p:cNvSpPr txBox="1"/>
              <p:nvPr/>
            </p:nvSpPr>
            <p:spPr>
              <a:xfrm rot="17334794">
                <a:off x="3065601" y="3486741"/>
                <a:ext cx="7643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Watsonville </a:t>
                </a:r>
                <a:endParaRPr lang="en-US" sz="800" dirty="0"/>
              </a:p>
            </p:txBody>
          </p:sp>
          <p:sp>
            <p:nvSpPr>
              <p:cNvPr id="319" name="TextBox 318"/>
              <p:cNvSpPr txBox="1"/>
              <p:nvPr/>
            </p:nvSpPr>
            <p:spPr>
              <a:xfrm rot="2950187">
                <a:off x="2130328" y="534801"/>
                <a:ext cx="838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Monterey Hwy</a:t>
                </a:r>
                <a:endParaRPr lang="en-US" sz="800" dirty="0"/>
              </a:p>
            </p:txBody>
          </p:sp>
          <p:sp>
            <p:nvSpPr>
              <p:cNvPr id="321" name="TextBox 320"/>
              <p:cNvSpPr txBox="1"/>
              <p:nvPr/>
            </p:nvSpPr>
            <p:spPr>
              <a:xfrm rot="19003830">
                <a:off x="2653443" y="1111679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Tilton</a:t>
                </a:r>
                <a:endParaRPr lang="en-US" sz="800" dirty="0"/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 rot="2933522">
                <a:off x="1921830" y="504416"/>
                <a:ext cx="6858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Dougherty</a:t>
                </a:r>
                <a:endParaRPr lang="en-US" sz="800" dirty="0"/>
              </a:p>
            </p:txBody>
          </p:sp>
          <p:sp>
            <p:nvSpPr>
              <p:cNvPr id="325" name="TextBox 324"/>
              <p:cNvSpPr txBox="1"/>
              <p:nvPr/>
            </p:nvSpPr>
            <p:spPr>
              <a:xfrm rot="4071128">
                <a:off x="5266887" y="3762399"/>
                <a:ext cx="5357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Center</a:t>
                </a:r>
                <a:endParaRPr lang="en-US" sz="800" dirty="0"/>
              </a:p>
            </p:txBody>
          </p:sp>
          <p:sp>
            <p:nvSpPr>
              <p:cNvPr id="327" name="TextBox 326"/>
              <p:cNvSpPr txBox="1"/>
              <p:nvPr/>
            </p:nvSpPr>
            <p:spPr>
              <a:xfrm rot="20248549">
                <a:off x="4024109" y="2034961"/>
                <a:ext cx="533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Tennent</a:t>
                </a:r>
                <a:endParaRPr lang="en-US" sz="800" dirty="0"/>
              </a:p>
            </p:txBody>
          </p:sp>
          <p:sp>
            <p:nvSpPr>
              <p:cNvPr id="329" name="TextBox 328"/>
              <p:cNvSpPr txBox="1"/>
              <p:nvPr/>
            </p:nvSpPr>
            <p:spPr>
              <a:xfrm rot="531076">
                <a:off x="3406561" y="4921678"/>
                <a:ext cx="6858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Burchell</a:t>
                </a:r>
                <a:endParaRPr lang="en-US" sz="800" dirty="0"/>
              </a:p>
            </p:txBody>
          </p:sp>
          <p:sp>
            <p:nvSpPr>
              <p:cNvPr id="331" name="TextBox 330"/>
              <p:cNvSpPr txBox="1"/>
              <p:nvPr/>
            </p:nvSpPr>
            <p:spPr>
              <a:xfrm rot="18558738">
                <a:off x="3838049" y="5123165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Bluebell</a:t>
                </a:r>
                <a:endParaRPr lang="en-US" sz="800" dirty="0"/>
              </a:p>
            </p:txBody>
          </p:sp>
          <p:sp>
            <p:nvSpPr>
              <p:cNvPr id="335" name="TextBox 334"/>
              <p:cNvSpPr txBox="1"/>
              <p:nvPr/>
            </p:nvSpPr>
            <p:spPr>
              <a:xfrm>
                <a:off x="4306469" y="5181600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Mantelli</a:t>
                </a:r>
                <a:endParaRPr lang="en-US" sz="800" dirty="0"/>
              </a:p>
            </p:txBody>
          </p:sp>
          <p:sp>
            <p:nvSpPr>
              <p:cNvPr id="348" name="TextBox 347"/>
              <p:cNvSpPr txBox="1"/>
              <p:nvPr/>
            </p:nvSpPr>
            <p:spPr>
              <a:xfrm rot="20103617">
                <a:off x="5565872" y="4191000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Omar</a:t>
                </a:r>
                <a:endParaRPr lang="en-US" sz="800" dirty="0"/>
              </a:p>
            </p:txBody>
          </p:sp>
          <p:sp>
            <p:nvSpPr>
              <p:cNvPr id="350" name="TextBox 349"/>
              <p:cNvSpPr txBox="1"/>
              <p:nvPr/>
            </p:nvSpPr>
            <p:spPr>
              <a:xfrm rot="19804771">
                <a:off x="4069921" y="5098853"/>
                <a:ext cx="533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Country</a:t>
                </a:r>
                <a:endParaRPr lang="en-US" sz="800" dirty="0"/>
              </a:p>
            </p:txBody>
          </p:sp>
          <p:sp>
            <p:nvSpPr>
              <p:cNvPr id="352" name="TextBox 351"/>
              <p:cNvSpPr txBox="1"/>
              <p:nvPr/>
            </p:nvSpPr>
            <p:spPr>
              <a:xfrm rot="302062">
                <a:off x="3209284" y="5550444"/>
                <a:ext cx="914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Hecker Pass Hwy</a:t>
                </a:r>
                <a:endParaRPr lang="en-US" sz="800" dirty="0"/>
              </a:p>
            </p:txBody>
          </p:sp>
          <p:sp>
            <p:nvSpPr>
              <p:cNvPr id="354" name="TextBox 353"/>
              <p:cNvSpPr txBox="1"/>
              <p:nvPr/>
            </p:nvSpPr>
            <p:spPr>
              <a:xfrm rot="19982277">
                <a:off x="6248400" y="4572000"/>
                <a:ext cx="533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Dryden</a:t>
                </a:r>
                <a:endParaRPr lang="en-US" sz="800" dirty="0"/>
              </a:p>
            </p:txBody>
          </p:sp>
          <p:sp>
            <p:nvSpPr>
              <p:cNvPr id="356" name="TextBox 355"/>
              <p:cNvSpPr txBox="1"/>
              <p:nvPr/>
            </p:nvSpPr>
            <p:spPr>
              <a:xfrm rot="18970398">
                <a:off x="6263783" y="4237149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Roop</a:t>
                </a:r>
                <a:endParaRPr lang="en-US" sz="800" dirty="0"/>
              </a:p>
            </p:txBody>
          </p:sp>
          <p:sp>
            <p:nvSpPr>
              <p:cNvPr id="358" name="TextBox 357"/>
              <p:cNvSpPr txBox="1"/>
              <p:nvPr/>
            </p:nvSpPr>
            <p:spPr>
              <a:xfrm>
                <a:off x="4876800" y="5410200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First</a:t>
                </a:r>
                <a:endParaRPr lang="en-US" sz="800" dirty="0"/>
              </a:p>
            </p:txBody>
          </p:sp>
          <p:sp>
            <p:nvSpPr>
              <p:cNvPr id="360" name="TextBox 359"/>
              <p:cNvSpPr txBox="1"/>
              <p:nvPr/>
            </p:nvSpPr>
            <p:spPr>
              <a:xfrm>
                <a:off x="5791200" y="381000"/>
                <a:ext cx="990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Henry Coe</a:t>
                </a:r>
                <a:endParaRPr lang="en-US" sz="1400" dirty="0"/>
              </a:p>
            </p:txBody>
          </p:sp>
          <p:sp>
            <p:nvSpPr>
              <p:cNvPr id="361" name="TextBox 360"/>
              <p:cNvSpPr txBox="1"/>
              <p:nvPr/>
            </p:nvSpPr>
            <p:spPr>
              <a:xfrm rot="3896563">
                <a:off x="5920224" y="4566390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New</a:t>
                </a:r>
                <a:endParaRPr lang="en-US" sz="800" dirty="0"/>
              </a:p>
            </p:txBody>
          </p:sp>
          <p:sp>
            <p:nvSpPr>
              <p:cNvPr id="362" name="TextBox 361"/>
              <p:cNvSpPr txBox="1"/>
              <p:nvPr/>
            </p:nvSpPr>
            <p:spPr>
              <a:xfrm rot="20121774">
                <a:off x="4107635" y="3317066"/>
                <a:ext cx="7620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San Martin</a:t>
                </a:r>
                <a:endParaRPr lang="en-US" sz="800" dirty="0"/>
              </a:p>
            </p:txBody>
          </p:sp>
          <p:sp>
            <p:nvSpPr>
              <p:cNvPr id="363" name="TextBox 362"/>
              <p:cNvSpPr txBox="1"/>
              <p:nvPr/>
            </p:nvSpPr>
            <p:spPr>
              <a:xfrm rot="4044182">
                <a:off x="4240555" y="3699939"/>
                <a:ext cx="838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Monterey Rd</a:t>
                </a:r>
                <a:endParaRPr lang="en-US" sz="800" dirty="0"/>
              </a:p>
            </p:txBody>
          </p:sp>
          <p:sp>
            <p:nvSpPr>
              <p:cNvPr id="364" name="TextBox 363"/>
              <p:cNvSpPr txBox="1"/>
              <p:nvPr/>
            </p:nvSpPr>
            <p:spPr>
              <a:xfrm rot="20300577">
                <a:off x="4198287" y="2596972"/>
                <a:ext cx="5357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Middle</a:t>
                </a:r>
                <a:endParaRPr lang="en-US" sz="800" dirty="0"/>
              </a:p>
            </p:txBody>
          </p:sp>
          <p:sp>
            <p:nvSpPr>
              <p:cNvPr id="365" name="TextBox 364"/>
              <p:cNvSpPr txBox="1"/>
              <p:nvPr/>
            </p:nvSpPr>
            <p:spPr>
              <a:xfrm rot="16529353">
                <a:off x="2928539" y="4558271"/>
                <a:ext cx="7643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Watsonville </a:t>
                </a:r>
                <a:endParaRPr lang="en-US" sz="800" dirty="0"/>
              </a:p>
            </p:txBody>
          </p:sp>
          <p:sp>
            <p:nvSpPr>
              <p:cNvPr id="366" name="TextBox 365"/>
              <p:cNvSpPr txBox="1"/>
              <p:nvPr/>
            </p:nvSpPr>
            <p:spPr>
              <a:xfrm rot="20111157">
                <a:off x="4876800" y="3581400"/>
                <a:ext cx="5357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Church</a:t>
                </a:r>
                <a:endParaRPr lang="en-US" sz="800" dirty="0"/>
              </a:p>
            </p:txBody>
          </p:sp>
          <p:sp>
            <p:nvSpPr>
              <p:cNvPr id="367" name="TextBox 366"/>
              <p:cNvSpPr txBox="1"/>
              <p:nvPr/>
            </p:nvSpPr>
            <p:spPr>
              <a:xfrm rot="20399867">
                <a:off x="5198428" y="4499073"/>
                <a:ext cx="7620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Buena Vista</a:t>
                </a:r>
                <a:endParaRPr lang="en-US" sz="800" dirty="0"/>
              </a:p>
            </p:txBody>
          </p:sp>
          <p:sp>
            <p:nvSpPr>
              <p:cNvPr id="368" name="TextBox 367"/>
              <p:cNvSpPr txBox="1"/>
              <p:nvPr/>
            </p:nvSpPr>
            <p:spPr>
              <a:xfrm rot="5704117">
                <a:off x="4500693" y="5122527"/>
                <a:ext cx="7643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Santa Teresa </a:t>
                </a:r>
                <a:endParaRPr lang="en-US" sz="800" dirty="0"/>
              </a:p>
            </p:txBody>
          </p:sp>
          <p:sp>
            <p:nvSpPr>
              <p:cNvPr id="369" name="TextBox 368"/>
              <p:cNvSpPr txBox="1"/>
              <p:nvPr/>
            </p:nvSpPr>
            <p:spPr>
              <a:xfrm rot="3148353">
                <a:off x="3644217" y="5416412"/>
                <a:ext cx="6858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Burchell</a:t>
                </a:r>
                <a:endParaRPr lang="en-US" sz="800" dirty="0"/>
              </a:p>
            </p:txBody>
          </p:sp>
          <p:sp>
            <p:nvSpPr>
              <p:cNvPr id="370" name="TextBox 369"/>
              <p:cNvSpPr txBox="1"/>
              <p:nvPr/>
            </p:nvSpPr>
            <p:spPr>
              <a:xfrm rot="18945434">
                <a:off x="6640620" y="5133450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Crews</a:t>
                </a:r>
                <a:endParaRPr lang="en-US" sz="800" dirty="0"/>
              </a:p>
            </p:txBody>
          </p:sp>
          <p:sp>
            <p:nvSpPr>
              <p:cNvPr id="371" name="TextBox 370"/>
              <p:cNvSpPr txBox="1"/>
              <p:nvPr/>
            </p:nvSpPr>
            <p:spPr>
              <a:xfrm rot="19827490">
                <a:off x="6096000" y="5105400"/>
                <a:ext cx="533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Dunlap</a:t>
                </a:r>
                <a:endParaRPr lang="en-US" sz="800" dirty="0"/>
              </a:p>
            </p:txBody>
          </p:sp>
          <p:sp>
            <p:nvSpPr>
              <p:cNvPr id="372" name="TextBox 371"/>
              <p:cNvSpPr txBox="1"/>
              <p:nvPr/>
            </p:nvSpPr>
            <p:spPr>
              <a:xfrm rot="920478">
                <a:off x="4233540" y="5698170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Third</a:t>
                </a:r>
                <a:endParaRPr lang="en-US" sz="800" dirty="0"/>
              </a:p>
            </p:txBody>
          </p:sp>
          <p:sp>
            <p:nvSpPr>
              <p:cNvPr id="373" name="TextBox 372"/>
              <p:cNvSpPr txBox="1"/>
              <p:nvPr/>
            </p:nvSpPr>
            <p:spPr>
              <a:xfrm rot="4500049">
                <a:off x="4811415" y="6465568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Miller</a:t>
                </a:r>
                <a:endParaRPr lang="en-US" sz="800" dirty="0"/>
              </a:p>
            </p:txBody>
          </p:sp>
          <p:sp>
            <p:nvSpPr>
              <p:cNvPr id="377" name="TextBox 376"/>
              <p:cNvSpPr txBox="1"/>
              <p:nvPr/>
            </p:nvSpPr>
            <p:spPr>
              <a:xfrm rot="20214389">
                <a:off x="5410200" y="5562600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Sixth</a:t>
                </a:r>
                <a:endParaRPr lang="en-US" sz="800" dirty="0"/>
              </a:p>
            </p:txBody>
          </p:sp>
          <p:sp>
            <p:nvSpPr>
              <p:cNvPr id="378" name="TextBox 377"/>
              <p:cNvSpPr txBox="1"/>
              <p:nvPr/>
            </p:nvSpPr>
            <p:spPr>
              <a:xfrm rot="3709836">
                <a:off x="5948856" y="5638536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Holsclaw</a:t>
                </a:r>
                <a:endParaRPr lang="en-US" sz="800" dirty="0"/>
              </a:p>
            </p:txBody>
          </p:sp>
          <p:sp>
            <p:nvSpPr>
              <p:cNvPr id="379" name="TextBox 378"/>
              <p:cNvSpPr txBox="1"/>
              <p:nvPr/>
            </p:nvSpPr>
            <p:spPr>
              <a:xfrm rot="3940790">
                <a:off x="5564937" y="4515903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Foothill</a:t>
                </a:r>
                <a:endParaRPr lang="en-US" sz="800" dirty="0"/>
              </a:p>
            </p:txBody>
          </p:sp>
          <p:sp>
            <p:nvSpPr>
              <p:cNvPr id="380" name="TextBox 379"/>
              <p:cNvSpPr txBox="1"/>
              <p:nvPr/>
            </p:nvSpPr>
            <p:spPr>
              <a:xfrm rot="4261614">
                <a:off x="5327791" y="6007547"/>
                <a:ext cx="838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Monterey Rd</a:t>
                </a:r>
                <a:endParaRPr lang="en-US" sz="800" dirty="0"/>
              </a:p>
            </p:txBody>
          </p:sp>
          <p:sp>
            <p:nvSpPr>
              <p:cNvPr id="382" name="TextBox 381"/>
              <p:cNvSpPr txBox="1"/>
              <p:nvPr/>
            </p:nvSpPr>
            <p:spPr>
              <a:xfrm rot="2238766">
                <a:off x="4737193" y="6190147"/>
                <a:ext cx="7643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Santa Teresa </a:t>
                </a:r>
                <a:endParaRPr lang="en-US" sz="800" dirty="0"/>
              </a:p>
            </p:txBody>
          </p:sp>
          <p:sp>
            <p:nvSpPr>
              <p:cNvPr id="384" name="TextBox 383"/>
              <p:cNvSpPr txBox="1"/>
              <p:nvPr/>
            </p:nvSpPr>
            <p:spPr>
              <a:xfrm rot="2972324">
                <a:off x="6783505" y="4784312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Crews</a:t>
                </a:r>
                <a:endParaRPr lang="en-US" sz="800" dirty="0"/>
              </a:p>
            </p:txBody>
          </p:sp>
          <p:sp>
            <p:nvSpPr>
              <p:cNvPr id="386" name="TextBox 385"/>
              <p:cNvSpPr txBox="1"/>
              <p:nvPr/>
            </p:nvSpPr>
            <p:spPr>
              <a:xfrm>
                <a:off x="2209800" y="3581400"/>
                <a:ext cx="609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Uvas</a:t>
                </a:r>
                <a:r>
                  <a:rPr lang="en-US" sz="800" dirty="0" smtClean="0"/>
                  <a:t> Reservoir</a:t>
                </a:r>
                <a:endParaRPr lang="en-US" sz="800" dirty="0"/>
              </a:p>
            </p:txBody>
          </p:sp>
          <p:sp>
            <p:nvSpPr>
              <p:cNvPr id="388" name="TextBox 387"/>
              <p:cNvSpPr txBox="1"/>
              <p:nvPr/>
            </p:nvSpPr>
            <p:spPr>
              <a:xfrm>
                <a:off x="1752600" y="2133600"/>
                <a:ext cx="685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Chesbro</a:t>
                </a:r>
                <a:r>
                  <a:rPr lang="en-US" sz="800" dirty="0" smtClean="0"/>
                  <a:t> Reservoir</a:t>
                </a:r>
                <a:endParaRPr lang="en-US" sz="800" dirty="0"/>
              </a:p>
            </p:txBody>
          </p:sp>
          <p:sp>
            <p:nvSpPr>
              <p:cNvPr id="390" name="TextBox 389"/>
              <p:cNvSpPr txBox="1"/>
              <p:nvPr/>
            </p:nvSpPr>
            <p:spPr>
              <a:xfrm rot="18961600">
                <a:off x="2705758" y="1669354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Llagas</a:t>
                </a:r>
                <a:endParaRPr lang="en-US" sz="800" dirty="0"/>
              </a:p>
            </p:txBody>
          </p:sp>
          <p:sp>
            <p:nvSpPr>
              <p:cNvPr id="392" name="TextBox 391"/>
              <p:cNvSpPr txBox="1"/>
              <p:nvPr/>
            </p:nvSpPr>
            <p:spPr>
              <a:xfrm>
                <a:off x="6761328" y="3697406"/>
                <a:ext cx="11430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Gilroy Hot Springs</a:t>
                </a:r>
                <a:endParaRPr lang="en-US" sz="800" dirty="0"/>
              </a:p>
            </p:txBody>
          </p:sp>
          <p:sp>
            <p:nvSpPr>
              <p:cNvPr id="394" name="TextBox 393"/>
              <p:cNvSpPr txBox="1"/>
              <p:nvPr/>
            </p:nvSpPr>
            <p:spPr>
              <a:xfrm rot="19017355">
                <a:off x="6885468" y="5456366"/>
                <a:ext cx="533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Canada</a:t>
                </a:r>
                <a:endParaRPr lang="en-US" sz="800" dirty="0"/>
              </a:p>
            </p:txBody>
          </p:sp>
          <p:sp>
            <p:nvSpPr>
              <p:cNvPr id="396" name="TextBox 395"/>
              <p:cNvSpPr txBox="1"/>
              <p:nvPr/>
            </p:nvSpPr>
            <p:spPr>
              <a:xfrm rot="3659381">
                <a:off x="6357235" y="5394817"/>
                <a:ext cx="6858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Ferguson</a:t>
                </a:r>
                <a:endParaRPr lang="en-US" sz="800" dirty="0"/>
              </a:p>
            </p:txBody>
          </p:sp>
          <p:sp>
            <p:nvSpPr>
              <p:cNvPr id="398" name="TextBox 397"/>
              <p:cNvSpPr txBox="1"/>
              <p:nvPr/>
            </p:nvSpPr>
            <p:spPr>
              <a:xfrm rot="159401">
                <a:off x="5870673" y="5884229"/>
                <a:ext cx="10668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Pacheco Pass Hwy</a:t>
                </a:r>
                <a:endParaRPr lang="en-US" sz="800" dirty="0"/>
              </a:p>
            </p:txBody>
          </p:sp>
          <p:sp>
            <p:nvSpPr>
              <p:cNvPr id="400" name="TextBox 399"/>
              <p:cNvSpPr txBox="1"/>
              <p:nvPr/>
            </p:nvSpPr>
            <p:spPr>
              <a:xfrm rot="18357138">
                <a:off x="6731311" y="4422873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Leavesley</a:t>
                </a:r>
                <a:endParaRPr lang="en-US" sz="800" dirty="0"/>
              </a:p>
            </p:txBody>
          </p:sp>
          <p:sp>
            <p:nvSpPr>
              <p:cNvPr id="401" name="TextBox 400"/>
              <p:cNvSpPr txBox="1"/>
              <p:nvPr/>
            </p:nvSpPr>
            <p:spPr>
              <a:xfrm rot="19315064">
                <a:off x="6326158" y="4737067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Leavesley</a:t>
                </a:r>
                <a:endParaRPr lang="en-US" sz="800" dirty="0"/>
              </a:p>
            </p:txBody>
          </p:sp>
          <p:sp>
            <p:nvSpPr>
              <p:cNvPr id="402" name="TextBox 401"/>
              <p:cNvSpPr txBox="1"/>
              <p:nvPr/>
            </p:nvSpPr>
            <p:spPr>
              <a:xfrm rot="20060342">
                <a:off x="5640358" y="4965668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Leavesley</a:t>
                </a:r>
                <a:endParaRPr lang="en-US" sz="800" dirty="0"/>
              </a:p>
            </p:txBody>
          </p:sp>
          <p:sp>
            <p:nvSpPr>
              <p:cNvPr id="403" name="TextBox 402"/>
              <p:cNvSpPr txBox="1"/>
              <p:nvPr/>
            </p:nvSpPr>
            <p:spPr>
              <a:xfrm rot="2949789">
                <a:off x="6665000" y="6071742"/>
                <a:ext cx="10668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Pacheco Pass Hwy</a:t>
                </a:r>
                <a:endParaRPr lang="en-US" sz="800" dirty="0"/>
              </a:p>
            </p:txBody>
          </p:sp>
          <p:sp>
            <p:nvSpPr>
              <p:cNvPr id="404" name="TextBox 403"/>
              <p:cNvSpPr txBox="1"/>
              <p:nvPr/>
            </p:nvSpPr>
            <p:spPr>
              <a:xfrm rot="3223026">
                <a:off x="7826561" y="3981013"/>
                <a:ext cx="533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Canada</a:t>
                </a:r>
                <a:endParaRPr lang="en-US" sz="800" dirty="0"/>
              </a:p>
            </p:txBody>
          </p:sp>
          <p:sp>
            <p:nvSpPr>
              <p:cNvPr id="405" name="TextBox 404"/>
              <p:cNvSpPr txBox="1"/>
              <p:nvPr/>
            </p:nvSpPr>
            <p:spPr>
              <a:xfrm rot="16989753">
                <a:off x="6575336" y="3822823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Roop</a:t>
                </a:r>
                <a:endParaRPr lang="en-US" sz="800" dirty="0"/>
              </a:p>
            </p:txBody>
          </p:sp>
          <p:sp>
            <p:nvSpPr>
              <p:cNvPr id="407" name="TextBox 406"/>
              <p:cNvSpPr txBox="1"/>
              <p:nvPr/>
            </p:nvSpPr>
            <p:spPr>
              <a:xfrm>
                <a:off x="2438400" y="5029200"/>
                <a:ext cx="990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/>
                  <a:t>Chictactac</a:t>
                </a:r>
                <a:r>
                  <a:rPr lang="en-US" sz="1400" dirty="0" smtClean="0"/>
                  <a:t> Adams</a:t>
                </a:r>
                <a:endParaRPr lang="en-US" sz="1400" dirty="0"/>
              </a:p>
            </p:txBody>
          </p:sp>
          <p:sp>
            <p:nvSpPr>
              <p:cNvPr id="410" name="TextBox 409"/>
              <p:cNvSpPr txBox="1"/>
              <p:nvPr/>
            </p:nvSpPr>
            <p:spPr>
              <a:xfrm>
                <a:off x="533400" y="304800"/>
                <a:ext cx="1371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Coyote Valley</a:t>
                </a:r>
                <a:endParaRPr lang="en-US" sz="1400" dirty="0"/>
              </a:p>
            </p:txBody>
          </p:sp>
          <p:sp>
            <p:nvSpPr>
              <p:cNvPr id="411" name="TextBox 410"/>
              <p:cNvSpPr txBox="1"/>
              <p:nvPr/>
            </p:nvSpPr>
            <p:spPr>
              <a:xfrm>
                <a:off x="3581400" y="2895600"/>
                <a:ext cx="990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San Martin</a:t>
                </a:r>
                <a:endParaRPr lang="en-US" sz="1400" dirty="0"/>
              </a:p>
            </p:txBody>
          </p:sp>
          <p:sp>
            <p:nvSpPr>
              <p:cNvPr id="412" name="TextBox 411"/>
              <p:cNvSpPr txBox="1"/>
              <p:nvPr/>
            </p:nvSpPr>
            <p:spPr>
              <a:xfrm>
                <a:off x="5791200" y="6324600"/>
                <a:ext cx="990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/>
                  <a:t>Gavilan</a:t>
                </a:r>
                <a:r>
                  <a:rPr lang="en-US" sz="1400" dirty="0" smtClean="0"/>
                  <a:t> College</a:t>
                </a:r>
                <a:endParaRPr lang="en-US" sz="1400" dirty="0"/>
              </a:p>
            </p:txBody>
          </p:sp>
          <p:sp>
            <p:nvSpPr>
              <p:cNvPr id="413" name="TextBox 412"/>
              <p:cNvSpPr txBox="1"/>
              <p:nvPr/>
            </p:nvSpPr>
            <p:spPr>
              <a:xfrm rot="19220196">
                <a:off x="6428850" y="4845478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Godfrey</a:t>
                </a:r>
                <a:endParaRPr lang="en-US" sz="800" dirty="0"/>
              </a:p>
            </p:txBody>
          </p:sp>
          <p:sp>
            <p:nvSpPr>
              <p:cNvPr id="414" name="TextBox 413"/>
              <p:cNvSpPr txBox="1"/>
              <p:nvPr/>
            </p:nvSpPr>
            <p:spPr>
              <a:xfrm rot="3020945">
                <a:off x="5181600" y="6553200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Mesa</a:t>
                </a:r>
                <a:endParaRPr lang="en-US" sz="800" dirty="0"/>
              </a:p>
            </p:txBody>
          </p:sp>
          <p:sp>
            <p:nvSpPr>
              <p:cNvPr id="415" name="TextBox 414"/>
              <p:cNvSpPr txBox="1"/>
              <p:nvPr/>
            </p:nvSpPr>
            <p:spPr>
              <a:xfrm rot="20065162">
                <a:off x="5731828" y="5384488"/>
                <a:ext cx="533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Gilman</a:t>
                </a:r>
                <a:endParaRPr lang="en-US" sz="800" dirty="0"/>
              </a:p>
            </p:txBody>
          </p:sp>
        </p:grpSp>
        <p:cxnSp>
          <p:nvCxnSpPr>
            <p:cNvPr id="304" name="Straight Connector 303"/>
            <p:cNvCxnSpPr/>
            <p:nvPr/>
          </p:nvCxnSpPr>
          <p:spPr>
            <a:xfrm flipH="1">
              <a:off x="5105400" y="6172200"/>
              <a:ext cx="76200" cy="19868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 flipH="1">
              <a:off x="5181601" y="5791200"/>
              <a:ext cx="323849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 flipH="1" flipV="1">
              <a:off x="5105400" y="6096000"/>
              <a:ext cx="762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 flipH="1">
              <a:off x="5105400" y="5867400"/>
              <a:ext cx="7620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6" name="TextBox 405"/>
            <p:cNvSpPr txBox="1"/>
            <p:nvPr/>
          </p:nvSpPr>
          <p:spPr>
            <a:xfrm rot="17497117">
              <a:off x="4808504" y="5818705"/>
              <a:ext cx="533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Miller</a:t>
              </a:r>
              <a:endParaRPr lang="en-US" sz="800" dirty="0"/>
            </a:p>
          </p:txBody>
        </p:sp>
        <p:sp>
          <p:nvSpPr>
            <p:cNvPr id="280" name="TextBox 279"/>
            <p:cNvSpPr txBox="1"/>
            <p:nvPr/>
          </p:nvSpPr>
          <p:spPr>
            <a:xfrm>
              <a:off x="7391400" y="3121223"/>
              <a:ext cx="16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Hunting Hollow</a:t>
              </a:r>
              <a:endParaRPr lang="en-US" sz="1400" dirty="0"/>
            </a:p>
          </p:txBody>
        </p:sp>
        <p:sp>
          <p:nvSpPr>
            <p:cNvPr id="283" name="5-Point Star 282"/>
            <p:cNvSpPr/>
            <p:nvPr/>
          </p:nvSpPr>
          <p:spPr>
            <a:xfrm>
              <a:off x="7924800" y="35052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3" name="Straight Connector 332"/>
            <p:cNvCxnSpPr>
              <a:endCxn id="283" idx="1"/>
            </p:cNvCxnSpPr>
            <p:nvPr/>
          </p:nvCxnSpPr>
          <p:spPr>
            <a:xfrm flipV="1">
              <a:off x="7696200" y="3592517"/>
              <a:ext cx="228600" cy="1412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749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400" y="0"/>
            <a:ext cx="8458200" cy="6889522"/>
            <a:chOff x="533400" y="0"/>
            <a:chExt cx="8458200" cy="6889522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6172200" y="5410200"/>
              <a:ext cx="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172200" y="5181600"/>
              <a:ext cx="38100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6553200" y="4876800"/>
              <a:ext cx="381000" cy="304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765438" y="4639318"/>
              <a:ext cx="321162" cy="4660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838366" y="4495800"/>
              <a:ext cx="172034" cy="2220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705600" y="3962400"/>
              <a:ext cx="20569" cy="1327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781800" y="3657600"/>
              <a:ext cx="1524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7239000" y="3657600"/>
              <a:ext cx="762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7388128" y="3573453"/>
              <a:ext cx="155673" cy="841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772400" y="3810000"/>
              <a:ext cx="304800" cy="381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305800" y="50292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8077200" y="5486400"/>
              <a:ext cx="76200" cy="304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8305800" y="51816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6754483" y="5105400"/>
              <a:ext cx="332117" cy="3292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 flipV="1">
              <a:off x="6737230" y="5426015"/>
              <a:ext cx="129397" cy="25879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5503654" y="3079630"/>
              <a:ext cx="569342" cy="13025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428849" y="4931028"/>
              <a:ext cx="317008" cy="5036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5441521" y="3068569"/>
              <a:ext cx="61708" cy="224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5848709" y="4373592"/>
              <a:ext cx="215661" cy="10351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5684808" y="4370047"/>
              <a:ext cx="126961" cy="639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4520242" y="2339293"/>
              <a:ext cx="192003" cy="933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414925" y="1694164"/>
              <a:ext cx="303724" cy="65222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4511615" y="2449902"/>
              <a:ext cx="94891" cy="2501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 flipV="1">
              <a:off x="4390845" y="2794958"/>
              <a:ext cx="138023" cy="3278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4546122" y="3131390"/>
              <a:ext cx="295149" cy="7506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4226943" y="3312543"/>
              <a:ext cx="370936" cy="1811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5374257" y="2958860"/>
              <a:ext cx="60385" cy="1293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3700732" y="2009955"/>
              <a:ext cx="1095555" cy="4313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 flipV="1">
              <a:off x="4790783" y="2008314"/>
              <a:ext cx="454078" cy="101955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5115464" y="3088257"/>
              <a:ext cx="258793" cy="5693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5374257" y="3666226"/>
              <a:ext cx="301924" cy="7677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5811769" y="4358827"/>
              <a:ext cx="45567" cy="1010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6271404" y="4627266"/>
              <a:ext cx="501185" cy="2207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6055743" y="4364966"/>
              <a:ext cx="221641" cy="4819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7000504" y="5486400"/>
              <a:ext cx="314696" cy="3265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 flipV="1">
              <a:off x="7315200" y="5486400"/>
              <a:ext cx="134636" cy="168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 flipV="1">
              <a:off x="7453223" y="5503655"/>
              <a:ext cx="192956" cy="725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6987396" y="5814204"/>
              <a:ext cx="439947" cy="5348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 flipV="1">
              <a:off x="7427396" y="6350312"/>
              <a:ext cx="646930" cy="1626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6574704" y="5693434"/>
              <a:ext cx="300549" cy="2585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5857336" y="5900468"/>
              <a:ext cx="707366" cy="431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V="1">
              <a:off x="4274680" y="5553718"/>
              <a:ext cx="1194891" cy="617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4399472" y="3053751"/>
              <a:ext cx="1078302" cy="25189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 flipV="1">
              <a:off x="5475180" y="5559328"/>
              <a:ext cx="330398" cy="9104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>
              <a:off x="4408098" y="1598798"/>
              <a:ext cx="236830" cy="1006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V="1">
              <a:off x="1600200" y="304800"/>
              <a:ext cx="457200" cy="381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 flipV="1">
              <a:off x="2057400" y="304800"/>
              <a:ext cx="762000" cy="914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 flipV="1">
              <a:off x="1828800" y="457200"/>
              <a:ext cx="304800" cy="381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H="1" flipV="1">
              <a:off x="2133601" y="838200"/>
              <a:ext cx="480573" cy="35669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 flipV="1">
              <a:off x="2605177" y="1181819"/>
              <a:ext cx="138023" cy="1135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 flipV="1">
              <a:off x="2743200" y="1295400"/>
              <a:ext cx="3048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 flipV="1">
              <a:off x="3048000" y="1447800"/>
              <a:ext cx="7620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 flipV="1">
              <a:off x="3124200" y="1676400"/>
              <a:ext cx="228600" cy="304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4191000" y="3505200"/>
              <a:ext cx="228600" cy="381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H="1" flipV="1">
              <a:off x="4419600" y="3886200"/>
              <a:ext cx="1524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 flipV="1">
              <a:off x="4572000" y="4114800"/>
              <a:ext cx="267419" cy="7073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V="1">
              <a:off x="4796393" y="4830792"/>
              <a:ext cx="51652" cy="5209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V="1">
              <a:off x="4753155" y="5762445"/>
              <a:ext cx="17253" cy="10351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H="1">
              <a:off x="4768344" y="5357004"/>
              <a:ext cx="36570" cy="4323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V="1">
              <a:off x="4433977" y="5351764"/>
              <a:ext cx="373635" cy="311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4287328" y="5305245"/>
              <a:ext cx="161256" cy="857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V="1">
              <a:off x="4054415" y="5382884"/>
              <a:ext cx="8627" cy="948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 flipV="1">
              <a:off x="4061507" y="5469571"/>
              <a:ext cx="53293" cy="1692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3876383" y="5318106"/>
              <a:ext cx="160779" cy="1165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3847381" y="5124091"/>
              <a:ext cx="25879" cy="2070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3666226" y="5124091"/>
              <a:ext cx="189782" cy="86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3352800" y="5029200"/>
              <a:ext cx="313426" cy="431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3429000" y="45720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4419600" y="4648200"/>
              <a:ext cx="427281" cy="1986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H="1" flipV="1">
              <a:off x="3733800" y="4572000"/>
              <a:ext cx="225725" cy="2587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3200400" y="4114800"/>
              <a:ext cx="250166" cy="4830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flipH="1">
              <a:off x="3200400" y="3416060"/>
              <a:ext cx="232913" cy="6987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1905000" y="0"/>
              <a:ext cx="1337474" cy="15987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H="1" flipV="1">
              <a:off x="3242474" y="1598798"/>
              <a:ext cx="475511" cy="8338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H="1" flipV="1">
              <a:off x="3735239" y="2449902"/>
              <a:ext cx="668467" cy="6018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V="1">
              <a:off x="3242474" y="1676400"/>
              <a:ext cx="1177126" cy="5506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flipV="1">
              <a:off x="3352800" y="2438400"/>
              <a:ext cx="3810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flipV="1">
              <a:off x="3429000" y="2514600"/>
              <a:ext cx="533400" cy="914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4038600" y="3200400"/>
              <a:ext cx="1524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3352800" y="2667000"/>
              <a:ext cx="6858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flipH="1">
              <a:off x="2971800" y="2667000"/>
              <a:ext cx="3810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flipH="1">
              <a:off x="3234906" y="2208362"/>
              <a:ext cx="8626" cy="5175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flipV="1">
              <a:off x="2743200" y="1219200"/>
              <a:ext cx="762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6019800" y="762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flipV="1">
              <a:off x="5791200" y="76200"/>
              <a:ext cx="152400" cy="304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5562600" y="381000"/>
              <a:ext cx="228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flipV="1">
              <a:off x="5562600" y="381000"/>
              <a:ext cx="0" cy="304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>
              <a:off x="5334000" y="685800"/>
              <a:ext cx="228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flipV="1">
              <a:off x="5257800" y="685800"/>
              <a:ext cx="7620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5181600" y="838200"/>
              <a:ext cx="762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flipV="1">
              <a:off x="5029200" y="838200"/>
              <a:ext cx="1524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H="1" flipV="1">
              <a:off x="5029200" y="914400"/>
              <a:ext cx="81342" cy="1178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4800600" y="838200"/>
              <a:ext cx="315552" cy="2052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flipV="1">
              <a:off x="4800600" y="838200"/>
              <a:ext cx="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flipH="1" flipV="1">
              <a:off x="4800600" y="990600"/>
              <a:ext cx="168215" cy="1480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>
              <a:off x="4953000" y="1143000"/>
              <a:ext cx="228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flipH="1" flipV="1">
              <a:off x="5181600" y="11430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5029200" y="1295400"/>
              <a:ext cx="228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V="1">
              <a:off x="4953000" y="1295400"/>
              <a:ext cx="7620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V="1">
              <a:off x="4876800" y="1524000"/>
              <a:ext cx="7620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>
              <a:off x="4648200" y="1600200"/>
              <a:ext cx="2286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V="1">
              <a:off x="6877634" y="4343400"/>
              <a:ext cx="56566" cy="434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flipV="1">
              <a:off x="6705600" y="3733800"/>
              <a:ext cx="7620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flipH="1" flipV="1">
              <a:off x="6934200" y="3657600"/>
              <a:ext cx="3048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>
              <a:off x="6728604" y="4080294"/>
              <a:ext cx="155275" cy="3019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flipH="1">
              <a:off x="6574704" y="4191000"/>
              <a:ext cx="207096" cy="1902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flipV="1">
              <a:off x="6219645" y="4373592"/>
              <a:ext cx="362310" cy="3536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flipV="1">
              <a:off x="4841271" y="4848046"/>
              <a:ext cx="308699" cy="1054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flipH="1" flipV="1">
              <a:off x="8077200" y="4191000"/>
              <a:ext cx="76200" cy="304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flipH="1" flipV="1">
              <a:off x="8153400" y="4495800"/>
              <a:ext cx="1524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flipH="1">
              <a:off x="8305800" y="4953000"/>
              <a:ext cx="762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flipH="1">
              <a:off x="8153400" y="5334000"/>
              <a:ext cx="1524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>
              <a:off x="7924800" y="5791200"/>
              <a:ext cx="152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flipH="1" flipV="1">
              <a:off x="8305800" y="4648200"/>
              <a:ext cx="76200" cy="304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 flipV="1">
              <a:off x="7848600" y="5791200"/>
              <a:ext cx="762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>
              <a:off x="7620000" y="5562600"/>
              <a:ext cx="228600" cy="304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 flipH="1" flipV="1">
              <a:off x="5410200" y="6553200"/>
              <a:ext cx="1524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/>
          </p:nvCxnSpPr>
          <p:spPr>
            <a:xfrm flipV="1">
              <a:off x="5105400" y="6400800"/>
              <a:ext cx="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flipH="1" flipV="1">
              <a:off x="4751514" y="5867867"/>
              <a:ext cx="125286" cy="38053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 flipH="1" flipV="1">
              <a:off x="4882551" y="6245525"/>
              <a:ext cx="222849" cy="1552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 flipH="1">
              <a:off x="5105400" y="6477000"/>
              <a:ext cx="1524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>
            <a:xfrm flipH="1" flipV="1">
              <a:off x="5262113" y="6478438"/>
              <a:ext cx="148087" cy="747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 flipH="1">
              <a:off x="4114800" y="5607170"/>
              <a:ext cx="172528" cy="86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flipH="1">
              <a:off x="4563374" y="5778110"/>
              <a:ext cx="210579" cy="102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>
              <a:off x="4274680" y="5682744"/>
              <a:ext cx="297320" cy="1084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 flipV="1">
              <a:off x="2362200" y="1180681"/>
              <a:ext cx="255396" cy="2671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 flipV="1">
              <a:off x="2133600" y="1828800"/>
              <a:ext cx="152400" cy="304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>
              <a:off x="2286000" y="14478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>
              <a:off x="1752600" y="2057400"/>
              <a:ext cx="2286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>
              <a:off x="1447800" y="2057400"/>
              <a:ext cx="304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>
              <a:off x="2286000" y="1447800"/>
              <a:ext cx="76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>
              <a:off x="1981200" y="2133600"/>
              <a:ext cx="152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 flipH="1" flipV="1">
              <a:off x="2133600" y="2133600"/>
              <a:ext cx="3810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/>
          </p:nvCxnSpPr>
          <p:spPr>
            <a:xfrm flipV="1">
              <a:off x="1219200" y="2057400"/>
              <a:ext cx="2286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/>
          </p:nvCxnSpPr>
          <p:spPr>
            <a:xfrm flipH="1" flipV="1">
              <a:off x="1219200" y="2209800"/>
              <a:ext cx="7620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 flipH="1" flipV="1">
              <a:off x="1295400" y="2438400"/>
              <a:ext cx="45720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 flipH="1" flipV="1">
              <a:off x="1752600" y="2895600"/>
              <a:ext cx="70590" cy="3132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 flipH="1" flipV="1">
              <a:off x="1828800" y="3200400"/>
              <a:ext cx="381000" cy="609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 flipH="1" flipV="1">
              <a:off x="2514600" y="4038600"/>
              <a:ext cx="3810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/>
          </p:nvCxnSpPr>
          <p:spPr>
            <a:xfrm>
              <a:off x="3048000" y="4038600"/>
              <a:ext cx="1524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/>
            <p:nvPr/>
          </p:nvCxnSpPr>
          <p:spPr>
            <a:xfrm flipH="1" flipV="1">
              <a:off x="2286000" y="3886200"/>
              <a:ext cx="2286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 flipH="1">
              <a:off x="2895600" y="4038600"/>
              <a:ext cx="1524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>
            <a:xfrm flipV="1">
              <a:off x="4267200" y="4648200"/>
              <a:ext cx="1524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/>
            <p:nvPr/>
          </p:nvCxnSpPr>
          <p:spPr>
            <a:xfrm>
              <a:off x="3943701" y="4583220"/>
              <a:ext cx="323499" cy="2173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/>
          </p:nvCxnSpPr>
          <p:spPr>
            <a:xfrm flipH="1">
              <a:off x="4067118" y="5301276"/>
              <a:ext cx="218781" cy="8414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/>
            <p:nvPr/>
          </p:nvCxnSpPr>
          <p:spPr>
            <a:xfrm>
              <a:off x="4274680" y="5615426"/>
              <a:ext cx="11219" cy="673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>
            <a:xfrm>
              <a:off x="1447800" y="0"/>
              <a:ext cx="38100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>
            <a:xfrm>
              <a:off x="3276600" y="5562600"/>
              <a:ext cx="838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/>
            <p:nvPr/>
          </p:nvCxnSpPr>
          <p:spPr>
            <a:xfrm flipH="1">
              <a:off x="1828800" y="5562600"/>
              <a:ext cx="1447800" cy="114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>
            <a:xfrm flipH="1">
              <a:off x="7315200" y="3581400"/>
              <a:ext cx="762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/>
            <p:cNvCxnSpPr/>
            <p:nvPr/>
          </p:nvCxnSpPr>
          <p:spPr>
            <a:xfrm flipH="1" flipV="1">
              <a:off x="7539593" y="3657600"/>
              <a:ext cx="4207" cy="906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/>
          </p:nvCxnSpPr>
          <p:spPr>
            <a:xfrm flipH="1" flipV="1">
              <a:off x="7696200" y="3733800"/>
              <a:ext cx="762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 flipH="1" flipV="1">
              <a:off x="6934200" y="43434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/>
            <p:nvPr/>
          </p:nvCxnSpPr>
          <p:spPr>
            <a:xfrm flipH="1" flipV="1">
              <a:off x="6872026" y="5693964"/>
              <a:ext cx="117805" cy="1121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/>
            <p:nvPr/>
          </p:nvCxnSpPr>
          <p:spPr>
            <a:xfrm flipV="1">
              <a:off x="2286000" y="1600200"/>
              <a:ext cx="7620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 flipH="1" flipV="1">
              <a:off x="2209800" y="3810000"/>
              <a:ext cx="762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/>
          </p:nvCxnSpPr>
          <p:spPr>
            <a:xfrm>
              <a:off x="3581400" y="45720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/>
          </p:nvCxnSpPr>
          <p:spPr>
            <a:xfrm flipV="1">
              <a:off x="3352800" y="4572000"/>
              <a:ext cx="7620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>
            <a:xfrm flipV="1">
              <a:off x="3352800" y="5029200"/>
              <a:ext cx="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>
              <a:off x="3657600" y="5105400"/>
              <a:ext cx="22439" cy="163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/>
            <p:nvPr/>
          </p:nvCxnSpPr>
          <p:spPr>
            <a:xfrm flipH="1">
              <a:off x="7543800" y="3733800"/>
              <a:ext cx="152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/>
            <p:cNvCxnSpPr/>
            <p:nvPr/>
          </p:nvCxnSpPr>
          <p:spPr>
            <a:xfrm flipV="1">
              <a:off x="6477000" y="4773953"/>
              <a:ext cx="372585" cy="2552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/>
            <p:cNvCxnSpPr/>
            <p:nvPr/>
          </p:nvCxnSpPr>
          <p:spPr>
            <a:xfrm flipV="1">
              <a:off x="5257800" y="4005409"/>
              <a:ext cx="234210" cy="1093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/>
            <p:cNvCxnSpPr/>
            <p:nvPr/>
          </p:nvCxnSpPr>
          <p:spPr>
            <a:xfrm>
              <a:off x="5105400" y="6400800"/>
              <a:ext cx="308072" cy="1290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/>
            <p:cNvCxnSpPr/>
            <p:nvPr/>
          </p:nvCxnSpPr>
          <p:spPr>
            <a:xfrm>
              <a:off x="5943600" y="76200"/>
              <a:ext cx="75733" cy="794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/>
            <p:cNvCxnSpPr/>
            <p:nvPr/>
          </p:nvCxnSpPr>
          <p:spPr>
            <a:xfrm flipV="1">
              <a:off x="2819400" y="11430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 flipV="1">
              <a:off x="2057400" y="95367"/>
              <a:ext cx="265064" cy="2094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/>
            <p:nvPr/>
          </p:nvCxnSpPr>
          <p:spPr>
            <a:xfrm flipH="1" flipV="1">
              <a:off x="1371600" y="1752600"/>
              <a:ext cx="762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/>
            <p:cNvCxnSpPr/>
            <p:nvPr/>
          </p:nvCxnSpPr>
          <p:spPr>
            <a:xfrm>
              <a:off x="1371600" y="16002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/>
            <p:cNvCxnSpPr/>
            <p:nvPr/>
          </p:nvCxnSpPr>
          <p:spPr>
            <a:xfrm>
              <a:off x="1066800" y="1219200"/>
              <a:ext cx="304800" cy="381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/>
            <p:cNvCxnSpPr/>
            <p:nvPr/>
          </p:nvCxnSpPr>
          <p:spPr>
            <a:xfrm>
              <a:off x="2362200" y="0"/>
              <a:ext cx="1570821" cy="1842827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3904432" y="1811971"/>
              <a:ext cx="325369" cy="690007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4229801" y="2496368"/>
              <a:ext cx="426346" cy="443176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>
              <a:off x="4650537" y="2928324"/>
              <a:ext cx="1216863" cy="3015276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>
              <a:off x="5867400" y="5943600"/>
              <a:ext cx="0" cy="914400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5486400" y="5486400"/>
              <a:ext cx="685800" cy="304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5402253" y="4936638"/>
              <a:ext cx="1015377" cy="4712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flipH="1">
              <a:off x="5105400" y="4459857"/>
              <a:ext cx="760562" cy="2645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4835661" y="3657601"/>
              <a:ext cx="538543" cy="2300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606506" y="2967593"/>
              <a:ext cx="778917" cy="33632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4382219" y="2708694"/>
              <a:ext cx="232913" cy="9489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>
              <a:off x="3680021" y="5068927"/>
              <a:ext cx="18" cy="584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flipH="1" flipV="1">
              <a:off x="3352800" y="5181600"/>
              <a:ext cx="76200" cy="381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>
              <a:off x="6172200" y="5029200"/>
              <a:ext cx="3899" cy="3810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>
              <a:off x="6167525" y="5467700"/>
              <a:ext cx="227665" cy="4674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 flipH="1">
              <a:off x="2861006" y="1649286"/>
              <a:ext cx="325370" cy="2748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" name="5-Point Star 337"/>
            <p:cNvSpPr/>
            <p:nvPr/>
          </p:nvSpPr>
          <p:spPr>
            <a:xfrm>
              <a:off x="3136355" y="4890357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5-Point Star 339"/>
            <p:cNvSpPr/>
            <p:nvPr/>
          </p:nvSpPr>
          <p:spPr>
            <a:xfrm>
              <a:off x="4370514" y="3050337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5-Point Star 341"/>
            <p:cNvSpPr/>
            <p:nvPr/>
          </p:nvSpPr>
          <p:spPr>
            <a:xfrm>
              <a:off x="5475648" y="6595742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5-Point Star 343"/>
            <p:cNvSpPr/>
            <p:nvPr/>
          </p:nvSpPr>
          <p:spPr>
            <a:xfrm>
              <a:off x="6019800" y="1524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5-Point Star 345"/>
            <p:cNvSpPr/>
            <p:nvPr/>
          </p:nvSpPr>
          <p:spPr>
            <a:xfrm>
              <a:off x="1447800" y="5334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6248400" y="1600200"/>
              <a:ext cx="175260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100-Mile Route</a:t>
              </a:r>
            </a:p>
            <a:p>
              <a:r>
                <a:rPr lang="en-US" dirty="0" smtClean="0"/>
                <a:t>Orange Arrows</a:t>
              </a:r>
              <a:endParaRPr lang="en-US" dirty="0"/>
            </a:p>
          </p:txBody>
        </p:sp>
        <p:grpSp>
          <p:nvGrpSpPr>
            <p:cNvPr id="207" name="Group 206"/>
            <p:cNvGrpSpPr/>
            <p:nvPr/>
          </p:nvGrpSpPr>
          <p:grpSpPr>
            <a:xfrm>
              <a:off x="533400" y="142974"/>
              <a:ext cx="7667583" cy="6746548"/>
              <a:chOff x="533400" y="142974"/>
              <a:chExt cx="7667583" cy="6746548"/>
            </a:xfrm>
          </p:grpSpPr>
          <p:sp>
            <p:nvSpPr>
              <p:cNvPr id="209" name="TextBox 208"/>
              <p:cNvSpPr txBox="1"/>
              <p:nvPr/>
            </p:nvSpPr>
            <p:spPr>
              <a:xfrm rot="19264531">
                <a:off x="1692923" y="142974"/>
                <a:ext cx="6858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Palm</a:t>
                </a:r>
                <a:endParaRPr lang="en-US" sz="800" dirty="0"/>
              </a:p>
            </p:txBody>
          </p:sp>
          <p:sp>
            <p:nvSpPr>
              <p:cNvPr id="211" name="TextBox 210"/>
              <p:cNvSpPr txBox="1"/>
              <p:nvPr/>
            </p:nvSpPr>
            <p:spPr>
              <a:xfrm rot="3101045">
                <a:off x="1752599" y="620820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Hale</a:t>
                </a:r>
                <a:endParaRPr lang="en-US" sz="800" dirty="0"/>
              </a:p>
            </p:txBody>
          </p:sp>
          <p:sp>
            <p:nvSpPr>
              <p:cNvPr id="213" name="TextBox 212"/>
              <p:cNvSpPr txBox="1"/>
              <p:nvPr/>
            </p:nvSpPr>
            <p:spPr>
              <a:xfrm>
                <a:off x="3612721" y="4538341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Day</a:t>
                </a:r>
                <a:endParaRPr lang="en-US" sz="800" dirty="0"/>
              </a:p>
            </p:txBody>
          </p:sp>
          <p:sp>
            <p:nvSpPr>
              <p:cNvPr id="215" name="TextBox 214"/>
              <p:cNvSpPr txBox="1"/>
              <p:nvPr/>
            </p:nvSpPr>
            <p:spPr>
              <a:xfrm rot="20080635">
                <a:off x="3907282" y="1620530"/>
                <a:ext cx="5357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Dunne</a:t>
                </a:r>
                <a:endParaRPr lang="en-US" sz="800" dirty="0"/>
              </a:p>
            </p:txBody>
          </p:sp>
          <p:sp>
            <p:nvSpPr>
              <p:cNvPr id="217" name="TextBox 216"/>
              <p:cNvSpPr txBox="1"/>
              <p:nvPr/>
            </p:nvSpPr>
            <p:spPr>
              <a:xfrm rot="19126618">
                <a:off x="3367129" y="1571747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Main</a:t>
                </a:r>
                <a:endParaRPr lang="en-US" sz="800" dirty="0"/>
              </a:p>
            </p:txBody>
          </p:sp>
          <p:sp>
            <p:nvSpPr>
              <p:cNvPr id="219" name="TextBox 218"/>
              <p:cNvSpPr txBox="1"/>
              <p:nvPr/>
            </p:nvSpPr>
            <p:spPr>
              <a:xfrm rot="3175636">
                <a:off x="2975836" y="1753366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Hale</a:t>
                </a:r>
                <a:endParaRPr lang="en-US" sz="800" dirty="0"/>
              </a:p>
            </p:txBody>
          </p:sp>
          <p:sp>
            <p:nvSpPr>
              <p:cNvPr id="221" name="TextBox 220"/>
              <p:cNvSpPr txBox="1"/>
              <p:nvPr/>
            </p:nvSpPr>
            <p:spPr>
              <a:xfrm rot="4025599">
                <a:off x="4367015" y="2571081"/>
                <a:ext cx="6119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Sycamore</a:t>
                </a:r>
                <a:endParaRPr lang="en-US" sz="800" dirty="0"/>
              </a:p>
            </p:txBody>
          </p:sp>
          <p:sp>
            <p:nvSpPr>
              <p:cNvPr id="223" name="TextBox 222"/>
              <p:cNvSpPr txBox="1"/>
              <p:nvPr/>
            </p:nvSpPr>
            <p:spPr>
              <a:xfrm rot="4112916">
                <a:off x="4538218" y="3421588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Llagas</a:t>
                </a:r>
                <a:endParaRPr lang="en-US" sz="800" dirty="0"/>
              </a:p>
            </p:txBody>
          </p:sp>
          <p:sp>
            <p:nvSpPr>
              <p:cNvPr id="225" name="TextBox 224"/>
              <p:cNvSpPr txBox="1"/>
              <p:nvPr/>
            </p:nvSpPr>
            <p:spPr>
              <a:xfrm rot="20096536">
                <a:off x="4326570" y="2215410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Maple</a:t>
                </a:r>
                <a:endParaRPr lang="en-US" sz="800" dirty="0"/>
              </a:p>
            </p:txBody>
          </p:sp>
          <p:sp>
            <p:nvSpPr>
              <p:cNvPr id="227" name="TextBox 226"/>
              <p:cNvSpPr txBox="1"/>
              <p:nvPr/>
            </p:nvSpPr>
            <p:spPr>
              <a:xfrm rot="2849893">
                <a:off x="4196264" y="1428993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Hill</a:t>
                </a:r>
                <a:endParaRPr lang="en-US" sz="800" dirty="0"/>
              </a:p>
            </p:txBody>
          </p:sp>
          <p:sp>
            <p:nvSpPr>
              <p:cNvPr id="229" name="TextBox 228"/>
              <p:cNvSpPr txBox="1"/>
              <p:nvPr/>
            </p:nvSpPr>
            <p:spPr>
              <a:xfrm rot="3134402">
                <a:off x="857182" y="1352556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Uvas</a:t>
                </a:r>
                <a:r>
                  <a:rPr lang="en-US" sz="800" dirty="0" smtClean="0"/>
                  <a:t> Rd</a:t>
                </a:r>
                <a:endParaRPr lang="en-US" sz="800" dirty="0"/>
              </a:p>
            </p:txBody>
          </p:sp>
          <p:sp>
            <p:nvSpPr>
              <p:cNvPr id="230" name="TextBox 229"/>
              <p:cNvSpPr txBox="1"/>
              <p:nvPr/>
            </p:nvSpPr>
            <p:spPr>
              <a:xfrm rot="235947">
                <a:off x="1442191" y="2028416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Oak Glen</a:t>
                </a:r>
                <a:endParaRPr lang="en-US" sz="800" dirty="0"/>
              </a:p>
            </p:txBody>
          </p:sp>
          <p:sp>
            <p:nvSpPr>
              <p:cNvPr id="232" name="TextBox 231"/>
              <p:cNvSpPr txBox="1"/>
              <p:nvPr/>
            </p:nvSpPr>
            <p:spPr>
              <a:xfrm rot="17192289">
                <a:off x="1955486" y="1524000"/>
                <a:ext cx="914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Willow Springs</a:t>
                </a:r>
                <a:endParaRPr lang="en-US" sz="800" dirty="0"/>
              </a:p>
            </p:txBody>
          </p:sp>
          <p:sp>
            <p:nvSpPr>
              <p:cNvPr id="234" name="TextBox 233"/>
              <p:cNvSpPr txBox="1"/>
              <p:nvPr/>
            </p:nvSpPr>
            <p:spPr>
              <a:xfrm rot="2669034">
                <a:off x="1117955" y="2555803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Uvas</a:t>
                </a:r>
                <a:r>
                  <a:rPr lang="en-US" sz="800" dirty="0" smtClean="0"/>
                  <a:t> Rd</a:t>
                </a:r>
                <a:endParaRPr lang="en-US" sz="800" dirty="0"/>
              </a:p>
            </p:txBody>
          </p:sp>
          <p:sp>
            <p:nvSpPr>
              <p:cNvPr id="236" name="TextBox 235"/>
              <p:cNvSpPr txBox="1"/>
              <p:nvPr/>
            </p:nvSpPr>
            <p:spPr>
              <a:xfrm rot="524384">
                <a:off x="2425511" y="4045207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Uvas</a:t>
                </a:r>
                <a:r>
                  <a:rPr lang="en-US" sz="800" dirty="0" smtClean="0"/>
                  <a:t> Rd</a:t>
                </a:r>
                <a:endParaRPr lang="en-US" sz="800" dirty="0"/>
              </a:p>
            </p:txBody>
          </p:sp>
          <p:sp>
            <p:nvSpPr>
              <p:cNvPr id="238" name="TextBox 237"/>
              <p:cNvSpPr txBox="1"/>
              <p:nvPr/>
            </p:nvSpPr>
            <p:spPr>
              <a:xfrm rot="4043380">
                <a:off x="4493732" y="2114523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Hill</a:t>
                </a:r>
                <a:endParaRPr lang="en-US" sz="800" dirty="0"/>
              </a:p>
            </p:txBody>
          </p:sp>
          <p:sp>
            <p:nvSpPr>
              <p:cNvPr id="240" name="TextBox 239"/>
              <p:cNvSpPr txBox="1"/>
              <p:nvPr/>
            </p:nvSpPr>
            <p:spPr>
              <a:xfrm rot="3799357">
                <a:off x="3799788" y="3484207"/>
                <a:ext cx="7643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Santa Teresa</a:t>
                </a:r>
                <a:endParaRPr lang="en-US" sz="800" dirty="0"/>
              </a:p>
            </p:txBody>
          </p:sp>
          <p:sp>
            <p:nvSpPr>
              <p:cNvPr id="242" name="TextBox 241"/>
              <p:cNvSpPr txBox="1"/>
              <p:nvPr/>
            </p:nvSpPr>
            <p:spPr>
              <a:xfrm rot="17334794">
                <a:off x="3065601" y="3486741"/>
                <a:ext cx="7643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Watsonville </a:t>
                </a:r>
                <a:endParaRPr lang="en-US" sz="800" dirty="0"/>
              </a:p>
            </p:txBody>
          </p:sp>
          <p:sp>
            <p:nvSpPr>
              <p:cNvPr id="244" name="TextBox 243"/>
              <p:cNvSpPr txBox="1"/>
              <p:nvPr/>
            </p:nvSpPr>
            <p:spPr>
              <a:xfrm rot="2950187">
                <a:off x="2130328" y="534801"/>
                <a:ext cx="838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Monterey Hwy</a:t>
                </a:r>
                <a:endParaRPr lang="en-US" sz="800" dirty="0"/>
              </a:p>
            </p:txBody>
          </p:sp>
          <p:sp>
            <p:nvSpPr>
              <p:cNvPr id="246" name="TextBox 245"/>
              <p:cNvSpPr txBox="1"/>
              <p:nvPr/>
            </p:nvSpPr>
            <p:spPr>
              <a:xfrm rot="19003830">
                <a:off x="2653443" y="1111679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Tilton</a:t>
                </a:r>
                <a:endParaRPr lang="en-US" sz="800" dirty="0"/>
              </a:p>
            </p:txBody>
          </p:sp>
          <p:sp>
            <p:nvSpPr>
              <p:cNvPr id="248" name="TextBox 247"/>
              <p:cNvSpPr txBox="1"/>
              <p:nvPr/>
            </p:nvSpPr>
            <p:spPr>
              <a:xfrm rot="2933522">
                <a:off x="1921830" y="504416"/>
                <a:ext cx="6858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Dougherty</a:t>
                </a:r>
                <a:endParaRPr lang="en-US" sz="800" dirty="0"/>
              </a:p>
            </p:txBody>
          </p:sp>
          <p:sp>
            <p:nvSpPr>
              <p:cNvPr id="250" name="TextBox 249"/>
              <p:cNvSpPr txBox="1"/>
              <p:nvPr/>
            </p:nvSpPr>
            <p:spPr>
              <a:xfrm rot="4071128">
                <a:off x="5266887" y="3762399"/>
                <a:ext cx="5357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Center</a:t>
                </a:r>
                <a:endParaRPr lang="en-US" sz="800" dirty="0"/>
              </a:p>
            </p:txBody>
          </p:sp>
          <p:sp>
            <p:nvSpPr>
              <p:cNvPr id="251" name="TextBox 250"/>
              <p:cNvSpPr txBox="1"/>
              <p:nvPr/>
            </p:nvSpPr>
            <p:spPr>
              <a:xfrm rot="20248549">
                <a:off x="4024109" y="2034961"/>
                <a:ext cx="533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Tennent</a:t>
                </a:r>
                <a:endParaRPr lang="en-US" sz="800" dirty="0"/>
              </a:p>
            </p:txBody>
          </p:sp>
          <p:sp>
            <p:nvSpPr>
              <p:cNvPr id="252" name="TextBox 251"/>
              <p:cNvSpPr txBox="1"/>
              <p:nvPr/>
            </p:nvSpPr>
            <p:spPr>
              <a:xfrm rot="531076">
                <a:off x="3406561" y="4921678"/>
                <a:ext cx="6858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Burchell</a:t>
                </a:r>
                <a:endParaRPr lang="en-US" sz="800" dirty="0"/>
              </a:p>
            </p:txBody>
          </p:sp>
          <p:sp>
            <p:nvSpPr>
              <p:cNvPr id="254" name="TextBox 253"/>
              <p:cNvSpPr txBox="1"/>
              <p:nvPr/>
            </p:nvSpPr>
            <p:spPr>
              <a:xfrm rot="18558738">
                <a:off x="3838049" y="5123165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Bluebell</a:t>
                </a:r>
                <a:endParaRPr lang="en-US" sz="800" dirty="0"/>
              </a:p>
            </p:txBody>
          </p:sp>
          <p:sp>
            <p:nvSpPr>
              <p:cNvPr id="258" name="TextBox 257"/>
              <p:cNvSpPr txBox="1"/>
              <p:nvPr/>
            </p:nvSpPr>
            <p:spPr>
              <a:xfrm>
                <a:off x="4306469" y="5181600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Mantelli</a:t>
                </a:r>
                <a:endParaRPr lang="en-US" sz="800" dirty="0"/>
              </a:p>
            </p:txBody>
          </p:sp>
          <p:sp>
            <p:nvSpPr>
              <p:cNvPr id="259" name="TextBox 258"/>
              <p:cNvSpPr txBox="1"/>
              <p:nvPr/>
            </p:nvSpPr>
            <p:spPr>
              <a:xfrm rot="20103617">
                <a:off x="5565872" y="4191000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Omar</a:t>
                </a:r>
                <a:endParaRPr lang="en-US" sz="800" dirty="0"/>
              </a:p>
            </p:txBody>
          </p:sp>
          <p:sp>
            <p:nvSpPr>
              <p:cNvPr id="268" name="TextBox 267"/>
              <p:cNvSpPr txBox="1"/>
              <p:nvPr/>
            </p:nvSpPr>
            <p:spPr>
              <a:xfrm rot="19804771">
                <a:off x="4069921" y="5098853"/>
                <a:ext cx="533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Country</a:t>
                </a:r>
                <a:endParaRPr lang="en-US" sz="800" dirty="0"/>
              </a:p>
            </p:txBody>
          </p:sp>
          <p:sp>
            <p:nvSpPr>
              <p:cNvPr id="270" name="TextBox 269"/>
              <p:cNvSpPr txBox="1"/>
              <p:nvPr/>
            </p:nvSpPr>
            <p:spPr>
              <a:xfrm rot="302062">
                <a:off x="3209284" y="5550444"/>
                <a:ext cx="914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Hecker Pass Hwy</a:t>
                </a:r>
                <a:endParaRPr lang="en-US" sz="800" dirty="0"/>
              </a:p>
            </p:txBody>
          </p:sp>
          <p:sp>
            <p:nvSpPr>
              <p:cNvPr id="276" name="TextBox 275"/>
              <p:cNvSpPr txBox="1"/>
              <p:nvPr/>
            </p:nvSpPr>
            <p:spPr>
              <a:xfrm rot="19982277">
                <a:off x="6248400" y="4572000"/>
                <a:ext cx="533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Dryden</a:t>
                </a:r>
                <a:endParaRPr lang="en-US" sz="800" dirty="0"/>
              </a:p>
            </p:txBody>
          </p:sp>
          <p:sp>
            <p:nvSpPr>
              <p:cNvPr id="278" name="TextBox 277"/>
              <p:cNvSpPr txBox="1"/>
              <p:nvPr/>
            </p:nvSpPr>
            <p:spPr>
              <a:xfrm rot="18970398">
                <a:off x="6263783" y="4237149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Roop</a:t>
                </a:r>
                <a:endParaRPr lang="en-US" sz="800" dirty="0"/>
              </a:p>
            </p:txBody>
          </p:sp>
          <p:sp>
            <p:nvSpPr>
              <p:cNvPr id="279" name="TextBox 278"/>
              <p:cNvSpPr txBox="1"/>
              <p:nvPr/>
            </p:nvSpPr>
            <p:spPr>
              <a:xfrm>
                <a:off x="4876800" y="5410200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First</a:t>
                </a:r>
                <a:endParaRPr lang="en-US" sz="800" dirty="0"/>
              </a:p>
            </p:txBody>
          </p:sp>
          <p:sp>
            <p:nvSpPr>
              <p:cNvPr id="281" name="TextBox 280"/>
              <p:cNvSpPr txBox="1"/>
              <p:nvPr/>
            </p:nvSpPr>
            <p:spPr>
              <a:xfrm>
                <a:off x="5791200" y="381000"/>
                <a:ext cx="990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Henry Coe</a:t>
                </a:r>
                <a:endParaRPr lang="en-US" sz="1400" dirty="0"/>
              </a:p>
            </p:txBody>
          </p:sp>
          <p:sp>
            <p:nvSpPr>
              <p:cNvPr id="282" name="TextBox 281"/>
              <p:cNvSpPr txBox="1"/>
              <p:nvPr/>
            </p:nvSpPr>
            <p:spPr>
              <a:xfrm rot="3896563">
                <a:off x="5920224" y="4566390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New</a:t>
                </a:r>
                <a:endParaRPr lang="en-US" sz="800" dirty="0"/>
              </a:p>
            </p:txBody>
          </p:sp>
          <p:sp>
            <p:nvSpPr>
              <p:cNvPr id="284" name="TextBox 283"/>
              <p:cNvSpPr txBox="1"/>
              <p:nvPr/>
            </p:nvSpPr>
            <p:spPr>
              <a:xfrm rot="20121774">
                <a:off x="4107635" y="3317066"/>
                <a:ext cx="7620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San Martin</a:t>
                </a:r>
                <a:endParaRPr lang="en-US" sz="800" dirty="0"/>
              </a:p>
            </p:txBody>
          </p:sp>
          <p:sp>
            <p:nvSpPr>
              <p:cNvPr id="286" name="TextBox 285"/>
              <p:cNvSpPr txBox="1"/>
              <p:nvPr/>
            </p:nvSpPr>
            <p:spPr>
              <a:xfrm rot="4044182">
                <a:off x="4240555" y="3699939"/>
                <a:ext cx="838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Monterey Rd</a:t>
                </a:r>
                <a:endParaRPr lang="en-US" sz="800" dirty="0"/>
              </a:p>
            </p:txBody>
          </p:sp>
          <p:sp>
            <p:nvSpPr>
              <p:cNvPr id="288" name="TextBox 287"/>
              <p:cNvSpPr txBox="1"/>
              <p:nvPr/>
            </p:nvSpPr>
            <p:spPr>
              <a:xfrm rot="20300577">
                <a:off x="4198287" y="2596972"/>
                <a:ext cx="5357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Middle</a:t>
                </a:r>
                <a:endParaRPr lang="en-US" sz="800" dirty="0"/>
              </a:p>
            </p:txBody>
          </p:sp>
          <p:sp>
            <p:nvSpPr>
              <p:cNvPr id="290" name="TextBox 289"/>
              <p:cNvSpPr txBox="1"/>
              <p:nvPr/>
            </p:nvSpPr>
            <p:spPr>
              <a:xfrm rot="16529353">
                <a:off x="2928539" y="4558271"/>
                <a:ext cx="7643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Watsonville </a:t>
                </a:r>
                <a:endParaRPr lang="en-US" sz="800" dirty="0"/>
              </a:p>
            </p:txBody>
          </p:sp>
          <p:sp>
            <p:nvSpPr>
              <p:cNvPr id="292" name="TextBox 291"/>
              <p:cNvSpPr txBox="1"/>
              <p:nvPr/>
            </p:nvSpPr>
            <p:spPr>
              <a:xfrm rot="20111157">
                <a:off x="4876800" y="3581400"/>
                <a:ext cx="5357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Church</a:t>
                </a:r>
                <a:endParaRPr lang="en-US" sz="800" dirty="0"/>
              </a:p>
            </p:txBody>
          </p:sp>
          <p:sp>
            <p:nvSpPr>
              <p:cNvPr id="294" name="TextBox 293"/>
              <p:cNvSpPr txBox="1"/>
              <p:nvPr/>
            </p:nvSpPr>
            <p:spPr>
              <a:xfrm rot="20399867">
                <a:off x="5198428" y="4499073"/>
                <a:ext cx="7620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Buena Vista</a:t>
                </a:r>
                <a:endParaRPr lang="en-US" sz="800" dirty="0"/>
              </a:p>
            </p:txBody>
          </p:sp>
          <p:sp>
            <p:nvSpPr>
              <p:cNvPr id="296" name="TextBox 295"/>
              <p:cNvSpPr txBox="1"/>
              <p:nvPr/>
            </p:nvSpPr>
            <p:spPr>
              <a:xfrm rot="5704117">
                <a:off x="4500693" y="5122527"/>
                <a:ext cx="7643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Santa Teresa </a:t>
                </a:r>
                <a:endParaRPr lang="en-US" sz="800" dirty="0"/>
              </a:p>
            </p:txBody>
          </p:sp>
          <p:sp>
            <p:nvSpPr>
              <p:cNvPr id="298" name="TextBox 297"/>
              <p:cNvSpPr txBox="1"/>
              <p:nvPr/>
            </p:nvSpPr>
            <p:spPr>
              <a:xfrm rot="3148353">
                <a:off x="3644217" y="5416412"/>
                <a:ext cx="6858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Burchell</a:t>
                </a:r>
                <a:endParaRPr lang="en-US" sz="800" dirty="0"/>
              </a:p>
            </p:txBody>
          </p:sp>
          <p:sp>
            <p:nvSpPr>
              <p:cNvPr id="300" name="TextBox 299"/>
              <p:cNvSpPr txBox="1"/>
              <p:nvPr/>
            </p:nvSpPr>
            <p:spPr>
              <a:xfrm rot="18945434">
                <a:off x="6640620" y="5133450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Crews</a:t>
                </a:r>
                <a:endParaRPr lang="en-US" sz="800" dirty="0"/>
              </a:p>
            </p:txBody>
          </p:sp>
          <p:sp>
            <p:nvSpPr>
              <p:cNvPr id="305" name="TextBox 304"/>
              <p:cNvSpPr txBox="1"/>
              <p:nvPr/>
            </p:nvSpPr>
            <p:spPr>
              <a:xfrm rot="19827490">
                <a:off x="6096000" y="5105400"/>
                <a:ext cx="533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Dunlap</a:t>
                </a:r>
                <a:endParaRPr lang="en-US" sz="800" dirty="0"/>
              </a:p>
            </p:txBody>
          </p:sp>
          <p:sp>
            <p:nvSpPr>
              <p:cNvPr id="307" name="TextBox 306"/>
              <p:cNvSpPr txBox="1"/>
              <p:nvPr/>
            </p:nvSpPr>
            <p:spPr>
              <a:xfrm rot="920478">
                <a:off x="4233540" y="5698170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Third</a:t>
                </a:r>
                <a:endParaRPr lang="en-US" sz="800" dirty="0"/>
              </a:p>
            </p:txBody>
          </p:sp>
          <p:sp>
            <p:nvSpPr>
              <p:cNvPr id="309" name="TextBox 308"/>
              <p:cNvSpPr txBox="1"/>
              <p:nvPr/>
            </p:nvSpPr>
            <p:spPr>
              <a:xfrm rot="4500049">
                <a:off x="4811415" y="6465568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Miller</a:t>
                </a:r>
                <a:endParaRPr lang="en-US" sz="800" dirty="0"/>
              </a:p>
            </p:txBody>
          </p:sp>
          <p:sp>
            <p:nvSpPr>
              <p:cNvPr id="317" name="TextBox 316"/>
              <p:cNvSpPr txBox="1"/>
              <p:nvPr/>
            </p:nvSpPr>
            <p:spPr>
              <a:xfrm rot="20214389">
                <a:off x="5410200" y="5562600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Sixth</a:t>
                </a:r>
                <a:endParaRPr lang="en-US" sz="800" dirty="0"/>
              </a:p>
            </p:txBody>
          </p:sp>
          <p:sp>
            <p:nvSpPr>
              <p:cNvPr id="319" name="TextBox 318"/>
              <p:cNvSpPr txBox="1"/>
              <p:nvPr/>
            </p:nvSpPr>
            <p:spPr>
              <a:xfrm rot="3709836">
                <a:off x="5948856" y="5638536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Holsclaw</a:t>
                </a:r>
                <a:endParaRPr lang="en-US" sz="800" dirty="0"/>
              </a:p>
            </p:txBody>
          </p:sp>
          <p:sp>
            <p:nvSpPr>
              <p:cNvPr id="321" name="TextBox 320"/>
              <p:cNvSpPr txBox="1"/>
              <p:nvPr/>
            </p:nvSpPr>
            <p:spPr>
              <a:xfrm rot="3940790">
                <a:off x="5564937" y="4515903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Foothill</a:t>
                </a:r>
                <a:endParaRPr lang="en-US" sz="800" dirty="0"/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 rot="4261614">
                <a:off x="5327791" y="6007547"/>
                <a:ext cx="838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Monterey Rd</a:t>
                </a:r>
                <a:endParaRPr lang="en-US" sz="800" dirty="0"/>
              </a:p>
            </p:txBody>
          </p:sp>
          <p:sp>
            <p:nvSpPr>
              <p:cNvPr id="325" name="TextBox 324"/>
              <p:cNvSpPr txBox="1"/>
              <p:nvPr/>
            </p:nvSpPr>
            <p:spPr>
              <a:xfrm rot="2238766">
                <a:off x="4737193" y="6190147"/>
                <a:ext cx="7643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Santa Teresa </a:t>
                </a:r>
                <a:endParaRPr lang="en-US" sz="800" dirty="0"/>
              </a:p>
            </p:txBody>
          </p:sp>
          <p:sp>
            <p:nvSpPr>
              <p:cNvPr id="327" name="TextBox 326"/>
              <p:cNvSpPr txBox="1"/>
              <p:nvPr/>
            </p:nvSpPr>
            <p:spPr>
              <a:xfrm rot="2972324">
                <a:off x="6783505" y="4784312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Crews</a:t>
                </a:r>
                <a:endParaRPr lang="en-US" sz="800" dirty="0"/>
              </a:p>
            </p:txBody>
          </p:sp>
          <p:sp>
            <p:nvSpPr>
              <p:cNvPr id="329" name="TextBox 328"/>
              <p:cNvSpPr txBox="1"/>
              <p:nvPr/>
            </p:nvSpPr>
            <p:spPr>
              <a:xfrm>
                <a:off x="2209800" y="3581400"/>
                <a:ext cx="609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Uvas</a:t>
                </a:r>
                <a:r>
                  <a:rPr lang="en-US" sz="800" dirty="0" smtClean="0"/>
                  <a:t> Reservoir</a:t>
                </a:r>
                <a:endParaRPr lang="en-US" sz="800" dirty="0"/>
              </a:p>
            </p:txBody>
          </p:sp>
          <p:sp>
            <p:nvSpPr>
              <p:cNvPr id="331" name="TextBox 330"/>
              <p:cNvSpPr txBox="1"/>
              <p:nvPr/>
            </p:nvSpPr>
            <p:spPr>
              <a:xfrm>
                <a:off x="1752600" y="2133600"/>
                <a:ext cx="685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Chesbro</a:t>
                </a:r>
                <a:r>
                  <a:rPr lang="en-US" sz="800" dirty="0" smtClean="0"/>
                  <a:t> Reservoir</a:t>
                </a:r>
                <a:endParaRPr lang="en-US" sz="800" dirty="0"/>
              </a:p>
            </p:txBody>
          </p:sp>
          <p:sp>
            <p:nvSpPr>
              <p:cNvPr id="333" name="TextBox 332"/>
              <p:cNvSpPr txBox="1"/>
              <p:nvPr/>
            </p:nvSpPr>
            <p:spPr>
              <a:xfrm rot="18961600">
                <a:off x="2705758" y="1669354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Llagas</a:t>
                </a:r>
                <a:endParaRPr lang="en-US" sz="800" dirty="0"/>
              </a:p>
            </p:txBody>
          </p:sp>
          <p:sp>
            <p:nvSpPr>
              <p:cNvPr id="335" name="TextBox 334"/>
              <p:cNvSpPr txBox="1"/>
              <p:nvPr/>
            </p:nvSpPr>
            <p:spPr>
              <a:xfrm>
                <a:off x="6761328" y="3697406"/>
                <a:ext cx="11430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Gilroy Hot Springs</a:t>
                </a:r>
                <a:endParaRPr lang="en-US" sz="800" dirty="0"/>
              </a:p>
            </p:txBody>
          </p:sp>
          <p:sp>
            <p:nvSpPr>
              <p:cNvPr id="348" name="TextBox 347"/>
              <p:cNvSpPr txBox="1"/>
              <p:nvPr/>
            </p:nvSpPr>
            <p:spPr>
              <a:xfrm rot="19017355">
                <a:off x="6885468" y="5456366"/>
                <a:ext cx="533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Canada</a:t>
                </a:r>
                <a:endParaRPr lang="en-US" sz="800" dirty="0"/>
              </a:p>
            </p:txBody>
          </p:sp>
          <p:sp>
            <p:nvSpPr>
              <p:cNvPr id="350" name="TextBox 349"/>
              <p:cNvSpPr txBox="1"/>
              <p:nvPr/>
            </p:nvSpPr>
            <p:spPr>
              <a:xfrm rot="3659381">
                <a:off x="6357235" y="5394817"/>
                <a:ext cx="6858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Ferguson</a:t>
                </a:r>
                <a:endParaRPr lang="en-US" sz="800" dirty="0"/>
              </a:p>
            </p:txBody>
          </p:sp>
          <p:sp>
            <p:nvSpPr>
              <p:cNvPr id="352" name="TextBox 351"/>
              <p:cNvSpPr txBox="1"/>
              <p:nvPr/>
            </p:nvSpPr>
            <p:spPr>
              <a:xfrm rot="159401">
                <a:off x="5870673" y="5884229"/>
                <a:ext cx="10668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Pacheco Pass Hwy</a:t>
                </a:r>
                <a:endParaRPr lang="en-US" sz="800" dirty="0"/>
              </a:p>
            </p:txBody>
          </p:sp>
          <p:sp>
            <p:nvSpPr>
              <p:cNvPr id="354" name="TextBox 353"/>
              <p:cNvSpPr txBox="1"/>
              <p:nvPr/>
            </p:nvSpPr>
            <p:spPr>
              <a:xfrm rot="18357138">
                <a:off x="6731311" y="4422873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Leavesley</a:t>
                </a:r>
                <a:endParaRPr lang="en-US" sz="800" dirty="0"/>
              </a:p>
            </p:txBody>
          </p:sp>
          <p:sp>
            <p:nvSpPr>
              <p:cNvPr id="356" name="TextBox 355"/>
              <p:cNvSpPr txBox="1"/>
              <p:nvPr/>
            </p:nvSpPr>
            <p:spPr>
              <a:xfrm rot="19315064">
                <a:off x="6326158" y="4737067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Leavesley</a:t>
                </a:r>
                <a:endParaRPr lang="en-US" sz="800" dirty="0"/>
              </a:p>
            </p:txBody>
          </p:sp>
          <p:sp>
            <p:nvSpPr>
              <p:cNvPr id="358" name="TextBox 357"/>
              <p:cNvSpPr txBox="1"/>
              <p:nvPr/>
            </p:nvSpPr>
            <p:spPr>
              <a:xfrm rot="20060342">
                <a:off x="5640358" y="4965668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Leavesley</a:t>
                </a:r>
                <a:endParaRPr lang="en-US" sz="800" dirty="0"/>
              </a:p>
            </p:txBody>
          </p:sp>
          <p:sp>
            <p:nvSpPr>
              <p:cNvPr id="360" name="TextBox 359"/>
              <p:cNvSpPr txBox="1"/>
              <p:nvPr/>
            </p:nvSpPr>
            <p:spPr>
              <a:xfrm rot="2949789">
                <a:off x="6665000" y="6071742"/>
                <a:ext cx="10668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Pacheco Pass Hwy</a:t>
                </a:r>
                <a:endParaRPr lang="en-US" sz="800" dirty="0"/>
              </a:p>
            </p:txBody>
          </p:sp>
          <p:sp>
            <p:nvSpPr>
              <p:cNvPr id="361" name="TextBox 360"/>
              <p:cNvSpPr txBox="1"/>
              <p:nvPr/>
            </p:nvSpPr>
            <p:spPr>
              <a:xfrm rot="3223026">
                <a:off x="7826561" y="3981013"/>
                <a:ext cx="533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Canada</a:t>
                </a:r>
                <a:endParaRPr lang="en-US" sz="800" dirty="0"/>
              </a:p>
            </p:txBody>
          </p:sp>
          <p:sp>
            <p:nvSpPr>
              <p:cNvPr id="362" name="TextBox 361"/>
              <p:cNvSpPr txBox="1"/>
              <p:nvPr/>
            </p:nvSpPr>
            <p:spPr>
              <a:xfrm rot="16989753">
                <a:off x="6575336" y="3822823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Roop</a:t>
                </a:r>
                <a:endParaRPr lang="en-US" sz="800" dirty="0"/>
              </a:p>
            </p:txBody>
          </p:sp>
          <p:sp>
            <p:nvSpPr>
              <p:cNvPr id="364" name="TextBox 363"/>
              <p:cNvSpPr txBox="1"/>
              <p:nvPr/>
            </p:nvSpPr>
            <p:spPr>
              <a:xfrm>
                <a:off x="2438400" y="5029200"/>
                <a:ext cx="990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/>
                  <a:t>Chictactac</a:t>
                </a:r>
                <a:r>
                  <a:rPr lang="en-US" sz="1400" dirty="0" smtClean="0"/>
                  <a:t> Adams</a:t>
                </a:r>
                <a:endParaRPr lang="en-US" sz="1400" dirty="0"/>
              </a:p>
            </p:txBody>
          </p:sp>
          <p:sp>
            <p:nvSpPr>
              <p:cNvPr id="366" name="TextBox 365"/>
              <p:cNvSpPr txBox="1"/>
              <p:nvPr/>
            </p:nvSpPr>
            <p:spPr>
              <a:xfrm>
                <a:off x="533400" y="304800"/>
                <a:ext cx="1371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Coyote Valley</a:t>
                </a:r>
                <a:endParaRPr lang="en-US" sz="1400" dirty="0"/>
              </a:p>
            </p:txBody>
          </p:sp>
          <p:sp>
            <p:nvSpPr>
              <p:cNvPr id="367" name="TextBox 366"/>
              <p:cNvSpPr txBox="1"/>
              <p:nvPr/>
            </p:nvSpPr>
            <p:spPr>
              <a:xfrm>
                <a:off x="3581400" y="2895600"/>
                <a:ext cx="990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San Martin</a:t>
                </a:r>
                <a:endParaRPr lang="en-US" sz="1400" dirty="0"/>
              </a:p>
            </p:txBody>
          </p:sp>
          <p:sp>
            <p:nvSpPr>
              <p:cNvPr id="368" name="TextBox 367"/>
              <p:cNvSpPr txBox="1"/>
              <p:nvPr/>
            </p:nvSpPr>
            <p:spPr>
              <a:xfrm>
                <a:off x="5791200" y="6324600"/>
                <a:ext cx="990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/>
                  <a:t>Gavilan</a:t>
                </a:r>
                <a:r>
                  <a:rPr lang="en-US" sz="1400" dirty="0" smtClean="0"/>
                  <a:t> College</a:t>
                </a:r>
                <a:endParaRPr lang="en-US" sz="1400" dirty="0"/>
              </a:p>
            </p:txBody>
          </p:sp>
          <p:sp>
            <p:nvSpPr>
              <p:cNvPr id="369" name="TextBox 368"/>
              <p:cNvSpPr txBox="1"/>
              <p:nvPr/>
            </p:nvSpPr>
            <p:spPr>
              <a:xfrm rot="19220196">
                <a:off x="6428850" y="4845478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Godfrey</a:t>
                </a:r>
                <a:endParaRPr lang="en-US" sz="800" dirty="0"/>
              </a:p>
            </p:txBody>
          </p:sp>
          <p:sp>
            <p:nvSpPr>
              <p:cNvPr id="370" name="TextBox 369"/>
              <p:cNvSpPr txBox="1"/>
              <p:nvPr/>
            </p:nvSpPr>
            <p:spPr>
              <a:xfrm rot="3020945">
                <a:off x="5181600" y="6553200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Mesa</a:t>
                </a:r>
                <a:endParaRPr lang="en-US" sz="800" dirty="0"/>
              </a:p>
            </p:txBody>
          </p:sp>
          <p:sp>
            <p:nvSpPr>
              <p:cNvPr id="371" name="TextBox 370"/>
              <p:cNvSpPr txBox="1"/>
              <p:nvPr/>
            </p:nvSpPr>
            <p:spPr>
              <a:xfrm rot="20065162">
                <a:off x="5731828" y="5384488"/>
                <a:ext cx="533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Gilman</a:t>
                </a:r>
                <a:endParaRPr lang="en-US" sz="800" dirty="0"/>
              </a:p>
            </p:txBody>
          </p:sp>
        </p:grpSp>
        <p:cxnSp>
          <p:nvCxnSpPr>
            <p:cNvPr id="304" name="Straight Connector 303"/>
            <p:cNvCxnSpPr/>
            <p:nvPr/>
          </p:nvCxnSpPr>
          <p:spPr>
            <a:xfrm flipH="1">
              <a:off x="5105400" y="6172200"/>
              <a:ext cx="76200" cy="19868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 flipH="1">
              <a:off x="5181601" y="5772150"/>
              <a:ext cx="323849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 flipH="1" flipV="1">
              <a:off x="5105400" y="6096000"/>
              <a:ext cx="762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 flipH="1">
              <a:off x="5105400" y="5867400"/>
              <a:ext cx="7620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3" name="TextBox 362"/>
            <p:cNvSpPr txBox="1"/>
            <p:nvPr/>
          </p:nvSpPr>
          <p:spPr>
            <a:xfrm rot="17497117">
              <a:off x="4808504" y="5818705"/>
              <a:ext cx="533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Miller</a:t>
              </a:r>
              <a:endParaRPr lang="en-US" sz="800" dirty="0"/>
            </a:p>
          </p:txBody>
        </p:sp>
        <p:cxnSp>
          <p:nvCxnSpPr>
            <p:cNvPr id="372" name="Straight Connector 371"/>
            <p:cNvCxnSpPr/>
            <p:nvPr/>
          </p:nvCxnSpPr>
          <p:spPr>
            <a:xfrm>
              <a:off x="4210050" y="1447800"/>
              <a:ext cx="206675" cy="234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/>
          </p:nvCxnSpPr>
          <p:spPr>
            <a:xfrm flipH="1">
              <a:off x="3352801" y="1524000"/>
              <a:ext cx="533399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/>
            <p:nvPr/>
          </p:nvCxnSpPr>
          <p:spPr>
            <a:xfrm flipH="1">
              <a:off x="3886200" y="1333500"/>
              <a:ext cx="209550" cy="1905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/>
            <p:cNvCxnSpPr/>
            <p:nvPr/>
          </p:nvCxnSpPr>
          <p:spPr>
            <a:xfrm>
              <a:off x="4114800" y="1333500"/>
              <a:ext cx="101900" cy="1105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0" name="TextBox 279"/>
            <p:cNvSpPr txBox="1"/>
            <p:nvPr/>
          </p:nvSpPr>
          <p:spPr>
            <a:xfrm>
              <a:off x="7391400" y="3121223"/>
              <a:ext cx="16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Hunting Hollow</a:t>
              </a:r>
              <a:endParaRPr lang="en-US" sz="1400" dirty="0"/>
            </a:p>
          </p:txBody>
        </p:sp>
        <p:sp>
          <p:nvSpPr>
            <p:cNvPr id="283" name="5-Point Star 282"/>
            <p:cNvSpPr/>
            <p:nvPr/>
          </p:nvSpPr>
          <p:spPr>
            <a:xfrm>
              <a:off x="7924800" y="35052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1" name="Straight Connector 310"/>
            <p:cNvCxnSpPr>
              <a:endCxn id="283" idx="1"/>
            </p:cNvCxnSpPr>
            <p:nvPr/>
          </p:nvCxnSpPr>
          <p:spPr>
            <a:xfrm flipV="1">
              <a:off x="7696200" y="3592517"/>
              <a:ext cx="228600" cy="1412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4925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3400" y="0"/>
            <a:ext cx="8458200" cy="6889522"/>
            <a:chOff x="533400" y="0"/>
            <a:chExt cx="8458200" cy="6889522"/>
          </a:xfrm>
        </p:grpSpPr>
        <p:grpSp>
          <p:nvGrpSpPr>
            <p:cNvPr id="5" name="Group 4"/>
            <p:cNvGrpSpPr/>
            <p:nvPr/>
          </p:nvGrpSpPr>
          <p:grpSpPr>
            <a:xfrm>
              <a:off x="533400" y="0"/>
              <a:ext cx="7848600" cy="6889522"/>
              <a:chOff x="533400" y="0"/>
              <a:chExt cx="7848600" cy="6889522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V="1">
                <a:off x="6172200" y="5410200"/>
                <a:ext cx="0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6172200" y="5181600"/>
                <a:ext cx="38100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6553200" y="4876800"/>
                <a:ext cx="381000" cy="3048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6765438" y="4639318"/>
                <a:ext cx="321162" cy="46608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6838366" y="4495800"/>
                <a:ext cx="172034" cy="22205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705600" y="3962400"/>
                <a:ext cx="20569" cy="13276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6781800" y="3657600"/>
                <a:ext cx="152400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7239000" y="3657600"/>
                <a:ext cx="76200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 flipV="1">
                <a:off x="7388128" y="3573453"/>
                <a:ext cx="155673" cy="8414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7772400" y="3810000"/>
                <a:ext cx="304800" cy="381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8305800" y="5029200"/>
                <a:ext cx="76200" cy="152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8077200" y="5486400"/>
                <a:ext cx="76200" cy="3048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8305800" y="5181600"/>
                <a:ext cx="76200" cy="152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6754483" y="5105400"/>
                <a:ext cx="332117" cy="32924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6737230" y="5426015"/>
                <a:ext cx="129397" cy="25879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5503654" y="3079630"/>
                <a:ext cx="569342" cy="130258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6428849" y="4931028"/>
                <a:ext cx="317008" cy="50361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5441521" y="3068569"/>
                <a:ext cx="61708" cy="2244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5848709" y="4373592"/>
                <a:ext cx="215661" cy="10351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V="1">
                <a:off x="5684808" y="4370047"/>
                <a:ext cx="126961" cy="6393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H="1">
                <a:off x="4520242" y="2339293"/>
                <a:ext cx="192003" cy="933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4414925" y="1694164"/>
                <a:ext cx="303724" cy="65222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 flipV="1">
                <a:off x="4511615" y="2449902"/>
                <a:ext cx="94891" cy="25016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 flipV="1">
                <a:off x="4390845" y="2794958"/>
                <a:ext cx="138023" cy="3278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 flipV="1">
                <a:off x="4546122" y="3131390"/>
                <a:ext cx="295149" cy="75060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V="1">
                <a:off x="4191990" y="3312544"/>
                <a:ext cx="405889" cy="19661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5374257" y="2958860"/>
                <a:ext cx="60385" cy="12939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V="1">
                <a:off x="3700732" y="2009955"/>
                <a:ext cx="1095555" cy="4313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H="1" flipV="1">
                <a:off x="4790783" y="2008314"/>
                <a:ext cx="454078" cy="10195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5115464" y="3088257"/>
                <a:ext cx="258793" cy="56934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5374257" y="3666226"/>
                <a:ext cx="301924" cy="7677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5811769" y="4358827"/>
                <a:ext cx="45567" cy="10103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flipV="1">
                <a:off x="6271404" y="4627266"/>
                <a:ext cx="501185" cy="22077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6055743" y="4364966"/>
                <a:ext cx="221641" cy="4819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V="1">
                <a:off x="7000504" y="5486400"/>
                <a:ext cx="314696" cy="32657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7315200" y="5486400"/>
                <a:ext cx="134636" cy="168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H="1" flipV="1">
                <a:off x="7453223" y="5503655"/>
                <a:ext cx="192956" cy="7250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6987396" y="5814204"/>
                <a:ext cx="439947" cy="5348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H="1" flipV="1">
                <a:off x="7427396" y="6350312"/>
                <a:ext cx="646930" cy="1626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H="1">
                <a:off x="6574704" y="5693434"/>
                <a:ext cx="300549" cy="25858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5857336" y="5900468"/>
                <a:ext cx="707366" cy="4313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flipV="1">
                <a:off x="4274680" y="5553718"/>
                <a:ext cx="1194891" cy="617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4399472" y="3053751"/>
                <a:ext cx="1078302" cy="251891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H="1" flipV="1">
                <a:off x="5475180" y="5559328"/>
                <a:ext cx="330398" cy="91048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flipH="1">
                <a:off x="4408098" y="1598798"/>
                <a:ext cx="236830" cy="10060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flipV="1">
                <a:off x="1600200" y="304800"/>
                <a:ext cx="457200" cy="381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flipH="1" flipV="1">
                <a:off x="2057400" y="304800"/>
                <a:ext cx="762000" cy="914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flipH="1" flipV="1">
                <a:off x="1828800" y="457200"/>
                <a:ext cx="304800" cy="381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flipH="1" flipV="1">
                <a:off x="2133601" y="838200"/>
                <a:ext cx="480573" cy="35669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flipH="1" flipV="1">
                <a:off x="2605177" y="1181819"/>
                <a:ext cx="138023" cy="11358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flipH="1" flipV="1">
                <a:off x="2743200" y="1295400"/>
                <a:ext cx="304800" cy="152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flipH="1" flipV="1">
                <a:off x="3048000" y="1447800"/>
                <a:ext cx="7620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flipH="1" flipV="1">
                <a:off x="3124200" y="1676400"/>
                <a:ext cx="228600" cy="3048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4191000" y="3505200"/>
                <a:ext cx="228600" cy="381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flipH="1" flipV="1">
                <a:off x="4419600" y="3886200"/>
                <a:ext cx="15240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flipH="1" flipV="1">
                <a:off x="4572000" y="4114800"/>
                <a:ext cx="267419" cy="70736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flipV="1">
                <a:off x="4796393" y="4830792"/>
                <a:ext cx="51652" cy="52097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flipV="1">
                <a:off x="4753155" y="5762445"/>
                <a:ext cx="17253" cy="10351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flipH="1">
                <a:off x="4768344" y="5357004"/>
                <a:ext cx="36570" cy="43232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flipV="1">
                <a:off x="4433977" y="5351764"/>
                <a:ext cx="373635" cy="3111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287328" y="5305245"/>
                <a:ext cx="161256" cy="857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flipV="1">
                <a:off x="4054415" y="5382884"/>
                <a:ext cx="8627" cy="9489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flipH="1" flipV="1">
                <a:off x="4061507" y="5469571"/>
                <a:ext cx="53293" cy="1692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3876383" y="5318106"/>
                <a:ext cx="160779" cy="11653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>
                <a:off x="3847381" y="5124091"/>
                <a:ext cx="25879" cy="2070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>
                <a:off x="3666226" y="5124091"/>
                <a:ext cx="189782" cy="862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>
                <a:off x="3352800" y="5029200"/>
                <a:ext cx="313426" cy="431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3429000" y="4572000"/>
                <a:ext cx="1524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4419600" y="4648200"/>
                <a:ext cx="427281" cy="19868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flipH="1" flipV="1">
                <a:off x="3733800" y="4572000"/>
                <a:ext cx="225725" cy="2587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3200400" y="4114800"/>
                <a:ext cx="250166" cy="48307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flipH="1">
                <a:off x="3200400" y="3416060"/>
                <a:ext cx="232913" cy="69874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905000" y="0"/>
                <a:ext cx="1337474" cy="159879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flipH="1" flipV="1">
                <a:off x="3242474" y="1598798"/>
                <a:ext cx="475511" cy="83385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flipH="1" flipV="1">
                <a:off x="3735239" y="2449902"/>
                <a:ext cx="668467" cy="6018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flipV="1">
                <a:off x="3242474" y="1676400"/>
                <a:ext cx="1177126" cy="55069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flipV="1">
                <a:off x="3352800" y="2438400"/>
                <a:ext cx="381000" cy="2286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flipV="1">
                <a:off x="3429000" y="2514600"/>
                <a:ext cx="533400" cy="9144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>
                <a:off x="4038600" y="3200400"/>
                <a:ext cx="152400" cy="304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>
                <a:off x="3352800" y="2667000"/>
                <a:ext cx="685800" cy="5334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flipH="1">
                <a:off x="2971800" y="2667000"/>
                <a:ext cx="381000" cy="2286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flipH="1">
                <a:off x="3234906" y="2208362"/>
                <a:ext cx="8626" cy="51758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flipV="1">
                <a:off x="2743200" y="1219200"/>
                <a:ext cx="76200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>
                <a:off x="6019800" y="76200"/>
                <a:ext cx="76200" cy="152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flipV="1">
                <a:off x="5791200" y="76200"/>
                <a:ext cx="152400" cy="3048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>
                <a:off x="5562600" y="381000"/>
                <a:ext cx="2286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flipV="1">
                <a:off x="5562600" y="381000"/>
                <a:ext cx="0" cy="3048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>
                <a:off x="5334000" y="685800"/>
                <a:ext cx="2286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flipV="1">
                <a:off x="5257800" y="685800"/>
                <a:ext cx="7620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>
                <a:off x="5181600" y="838200"/>
                <a:ext cx="76200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flipV="1">
                <a:off x="5029200" y="838200"/>
                <a:ext cx="152400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 flipH="1" flipV="1">
                <a:off x="5029200" y="914400"/>
                <a:ext cx="81342" cy="11780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>
                <a:off x="4800600" y="838200"/>
                <a:ext cx="315552" cy="20522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flipV="1">
                <a:off x="4800600" y="838200"/>
                <a:ext cx="0" cy="152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flipH="1" flipV="1">
                <a:off x="4800600" y="990600"/>
                <a:ext cx="168215" cy="14808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flipH="1">
                <a:off x="4953000" y="1143000"/>
                <a:ext cx="2286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flipH="1" flipV="1">
                <a:off x="5181600" y="1143000"/>
                <a:ext cx="76200" cy="152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>
                <a:off x="5029200" y="1295400"/>
                <a:ext cx="2286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 flipV="1">
                <a:off x="4953000" y="1295400"/>
                <a:ext cx="7620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 flipV="1">
                <a:off x="4876800" y="1524000"/>
                <a:ext cx="7620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>
                <a:off x="4648200" y="1600200"/>
                <a:ext cx="228600" cy="152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 flipV="1">
                <a:off x="6877634" y="4343400"/>
                <a:ext cx="56566" cy="4347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 flipV="1">
                <a:off x="6705600" y="3733800"/>
                <a:ext cx="7620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 flipH="1" flipV="1">
                <a:off x="6934200" y="3657600"/>
                <a:ext cx="304800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>
                <a:off x="6728604" y="4080294"/>
                <a:ext cx="155275" cy="30192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 flipH="1">
                <a:off x="6574704" y="4191000"/>
                <a:ext cx="207096" cy="19026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 flipV="1">
                <a:off x="6219645" y="4373592"/>
                <a:ext cx="362310" cy="35368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flipV="1">
                <a:off x="4841271" y="4848046"/>
                <a:ext cx="308699" cy="1054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flipH="1" flipV="1">
                <a:off x="8077200" y="4191000"/>
                <a:ext cx="76200" cy="3048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 flipH="1" flipV="1">
                <a:off x="8153400" y="4495800"/>
                <a:ext cx="152400" cy="152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/>
              <p:nvPr/>
            </p:nvCxnSpPr>
            <p:spPr>
              <a:xfrm flipH="1">
                <a:off x="8305800" y="4953000"/>
                <a:ext cx="76200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 flipH="1">
                <a:off x="8153400" y="5334000"/>
                <a:ext cx="152400" cy="152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>
                <a:off x="7924800" y="5791200"/>
                <a:ext cx="1524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flipH="1" flipV="1">
                <a:off x="8305800" y="4648200"/>
                <a:ext cx="76200" cy="3048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 flipV="1">
                <a:off x="7848600" y="5791200"/>
                <a:ext cx="76200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>
                <a:off x="7620000" y="5562600"/>
                <a:ext cx="228600" cy="3048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/>
              <p:cNvCxnSpPr/>
              <p:nvPr/>
            </p:nvCxnSpPr>
            <p:spPr>
              <a:xfrm flipH="1" flipV="1">
                <a:off x="5410200" y="6553200"/>
                <a:ext cx="152400" cy="152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/>
              <p:cNvCxnSpPr/>
              <p:nvPr/>
            </p:nvCxnSpPr>
            <p:spPr>
              <a:xfrm flipV="1">
                <a:off x="5105400" y="6400800"/>
                <a:ext cx="0" cy="152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/>
              <p:cNvCxnSpPr/>
              <p:nvPr/>
            </p:nvCxnSpPr>
            <p:spPr>
              <a:xfrm flipH="1" flipV="1">
                <a:off x="4751514" y="5867867"/>
                <a:ext cx="125286" cy="38053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>
              <a:xfrm flipH="1" flipV="1">
                <a:off x="4882551" y="6245525"/>
                <a:ext cx="222849" cy="15527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 flipH="1">
                <a:off x="5105400" y="6477000"/>
                <a:ext cx="152400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flipH="1" flipV="1">
                <a:off x="5262113" y="6478438"/>
                <a:ext cx="148087" cy="7476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 flipH="1">
                <a:off x="4114800" y="5607170"/>
                <a:ext cx="172528" cy="862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 flipH="1">
                <a:off x="4563374" y="5778110"/>
                <a:ext cx="210579" cy="102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/>
              <p:cNvCxnSpPr/>
              <p:nvPr/>
            </p:nvCxnSpPr>
            <p:spPr>
              <a:xfrm>
                <a:off x="4274680" y="5682744"/>
                <a:ext cx="297320" cy="1084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 flipV="1">
                <a:off x="2362200" y="1180681"/>
                <a:ext cx="255396" cy="26711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/>
              <p:cNvCxnSpPr/>
              <p:nvPr/>
            </p:nvCxnSpPr>
            <p:spPr>
              <a:xfrm flipV="1">
                <a:off x="2133600" y="1828800"/>
                <a:ext cx="152400" cy="3048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/>
              <p:cNvCxnSpPr/>
              <p:nvPr/>
            </p:nvCxnSpPr>
            <p:spPr>
              <a:xfrm>
                <a:off x="2286000" y="1447800"/>
                <a:ext cx="76200" cy="152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/>
              <p:cNvCxnSpPr/>
              <p:nvPr/>
            </p:nvCxnSpPr>
            <p:spPr>
              <a:xfrm>
                <a:off x="1752600" y="2057400"/>
                <a:ext cx="228600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/>
              <p:cNvCxnSpPr/>
              <p:nvPr/>
            </p:nvCxnSpPr>
            <p:spPr>
              <a:xfrm>
                <a:off x="1447800" y="2057400"/>
                <a:ext cx="304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/>
              <p:cNvCxnSpPr/>
              <p:nvPr/>
            </p:nvCxnSpPr>
            <p:spPr>
              <a:xfrm>
                <a:off x="2286000" y="1447800"/>
                <a:ext cx="76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>
                <a:off x="1981200" y="2133600"/>
                <a:ext cx="1524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>
              <a:xfrm flipH="1" flipV="1">
                <a:off x="2133600" y="2133600"/>
                <a:ext cx="381000" cy="304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flipV="1">
                <a:off x="1219200" y="2057400"/>
                <a:ext cx="228600" cy="152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flipH="1" flipV="1">
                <a:off x="1219200" y="2209800"/>
                <a:ext cx="7620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flipH="1" flipV="1">
                <a:off x="1295400" y="2438400"/>
                <a:ext cx="457200" cy="457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/>
              <p:cNvCxnSpPr/>
              <p:nvPr/>
            </p:nvCxnSpPr>
            <p:spPr>
              <a:xfrm flipH="1" flipV="1">
                <a:off x="1752600" y="2895600"/>
                <a:ext cx="70590" cy="3132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/>
              <p:cNvCxnSpPr/>
              <p:nvPr/>
            </p:nvCxnSpPr>
            <p:spPr>
              <a:xfrm flipH="1" flipV="1">
                <a:off x="1828800" y="3200400"/>
                <a:ext cx="381000" cy="609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 flipH="1" flipV="1">
                <a:off x="2514600" y="4038600"/>
                <a:ext cx="381000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>
                <a:off x="3048000" y="4038600"/>
                <a:ext cx="152400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 flipH="1" flipV="1">
                <a:off x="2286000" y="3886200"/>
                <a:ext cx="228600" cy="152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 flipH="1">
                <a:off x="2895600" y="4038600"/>
                <a:ext cx="152400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 flipV="1">
                <a:off x="4267200" y="4648200"/>
                <a:ext cx="152400" cy="152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/>
              <p:cNvCxnSpPr/>
              <p:nvPr/>
            </p:nvCxnSpPr>
            <p:spPr>
              <a:xfrm>
                <a:off x="3943701" y="4583220"/>
                <a:ext cx="323499" cy="2173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/>
              <p:cNvCxnSpPr/>
              <p:nvPr/>
            </p:nvCxnSpPr>
            <p:spPr>
              <a:xfrm flipH="1">
                <a:off x="4067118" y="5301276"/>
                <a:ext cx="218781" cy="8414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>
                <a:off x="4274680" y="5615426"/>
                <a:ext cx="11219" cy="6731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>
                <a:off x="1447800" y="0"/>
                <a:ext cx="381000" cy="457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/>
              <p:nvPr/>
            </p:nvCxnSpPr>
            <p:spPr>
              <a:xfrm>
                <a:off x="3276600" y="5562600"/>
                <a:ext cx="8382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/>
              <p:cNvCxnSpPr/>
              <p:nvPr/>
            </p:nvCxnSpPr>
            <p:spPr>
              <a:xfrm flipH="1">
                <a:off x="1828800" y="5562600"/>
                <a:ext cx="1447800" cy="1143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>
              <a:xfrm flipH="1">
                <a:off x="7315200" y="3581400"/>
                <a:ext cx="76200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/>
              <p:cNvCxnSpPr/>
              <p:nvPr/>
            </p:nvCxnSpPr>
            <p:spPr>
              <a:xfrm flipH="1" flipV="1">
                <a:off x="7539593" y="3657600"/>
                <a:ext cx="4207" cy="906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/>
              <p:cNvCxnSpPr/>
              <p:nvPr/>
            </p:nvCxnSpPr>
            <p:spPr>
              <a:xfrm flipH="1" flipV="1">
                <a:off x="7696200" y="3733800"/>
                <a:ext cx="76200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386"/>
              <p:cNvCxnSpPr/>
              <p:nvPr/>
            </p:nvCxnSpPr>
            <p:spPr>
              <a:xfrm flipH="1" flipV="1">
                <a:off x="6934200" y="4343400"/>
                <a:ext cx="76200" cy="152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/>
              <p:cNvCxnSpPr/>
              <p:nvPr/>
            </p:nvCxnSpPr>
            <p:spPr>
              <a:xfrm flipH="1" flipV="1">
                <a:off x="6872026" y="5693964"/>
                <a:ext cx="117805" cy="1121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/>
              <p:cNvCxnSpPr/>
              <p:nvPr/>
            </p:nvCxnSpPr>
            <p:spPr>
              <a:xfrm flipV="1">
                <a:off x="2286000" y="1600200"/>
                <a:ext cx="7620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Connector 392"/>
              <p:cNvCxnSpPr/>
              <p:nvPr/>
            </p:nvCxnSpPr>
            <p:spPr>
              <a:xfrm flipH="1" flipV="1">
                <a:off x="2209800" y="3810000"/>
                <a:ext cx="76200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Connector 394"/>
              <p:cNvCxnSpPr/>
              <p:nvPr/>
            </p:nvCxnSpPr>
            <p:spPr>
              <a:xfrm>
                <a:off x="3581400" y="4572000"/>
                <a:ext cx="1524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Straight Connector 396"/>
              <p:cNvCxnSpPr/>
              <p:nvPr/>
            </p:nvCxnSpPr>
            <p:spPr>
              <a:xfrm flipV="1">
                <a:off x="3352800" y="4572000"/>
                <a:ext cx="76200" cy="457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Straight Connector 398"/>
              <p:cNvCxnSpPr/>
              <p:nvPr/>
            </p:nvCxnSpPr>
            <p:spPr>
              <a:xfrm flipV="1">
                <a:off x="3352800" y="5029200"/>
                <a:ext cx="0" cy="152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/>
              <p:nvPr/>
            </p:nvCxnSpPr>
            <p:spPr>
              <a:xfrm>
                <a:off x="3657600" y="5105400"/>
                <a:ext cx="22439" cy="163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/>
              <p:nvPr/>
            </p:nvCxnSpPr>
            <p:spPr>
              <a:xfrm flipH="1">
                <a:off x="7543800" y="3733800"/>
                <a:ext cx="1524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Straight Connector 446"/>
              <p:cNvCxnSpPr/>
              <p:nvPr/>
            </p:nvCxnSpPr>
            <p:spPr>
              <a:xfrm flipV="1">
                <a:off x="6477000" y="4773953"/>
                <a:ext cx="372585" cy="2552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Straight Connector 448"/>
              <p:cNvCxnSpPr/>
              <p:nvPr/>
            </p:nvCxnSpPr>
            <p:spPr>
              <a:xfrm flipV="1">
                <a:off x="5257800" y="4005409"/>
                <a:ext cx="234210" cy="10939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Straight Connector 450"/>
              <p:cNvCxnSpPr/>
              <p:nvPr/>
            </p:nvCxnSpPr>
            <p:spPr>
              <a:xfrm>
                <a:off x="5105400" y="6400800"/>
                <a:ext cx="308072" cy="1290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/>
              <p:nvPr/>
            </p:nvCxnSpPr>
            <p:spPr>
              <a:xfrm>
                <a:off x="5943600" y="76200"/>
                <a:ext cx="75733" cy="794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/>
              <p:cNvCxnSpPr/>
              <p:nvPr/>
            </p:nvCxnSpPr>
            <p:spPr>
              <a:xfrm flipV="1">
                <a:off x="2819400" y="1143000"/>
                <a:ext cx="7620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/>
              <p:nvPr/>
            </p:nvCxnSpPr>
            <p:spPr>
              <a:xfrm flipV="1">
                <a:off x="2057400" y="95367"/>
                <a:ext cx="265064" cy="2094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490"/>
              <p:cNvCxnSpPr/>
              <p:nvPr/>
            </p:nvCxnSpPr>
            <p:spPr>
              <a:xfrm flipH="1" flipV="1">
                <a:off x="1371600" y="1752600"/>
                <a:ext cx="76200" cy="304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Straight Connector 492"/>
              <p:cNvCxnSpPr/>
              <p:nvPr/>
            </p:nvCxnSpPr>
            <p:spPr>
              <a:xfrm>
                <a:off x="1371600" y="1600200"/>
                <a:ext cx="0" cy="1524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Straight Connector 494"/>
              <p:cNvCxnSpPr/>
              <p:nvPr/>
            </p:nvCxnSpPr>
            <p:spPr>
              <a:xfrm>
                <a:off x="1066800" y="1219200"/>
                <a:ext cx="304800" cy="381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" name="Straight Connector 2"/>
              <p:cNvCxnSpPr/>
              <p:nvPr/>
            </p:nvCxnSpPr>
            <p:spPr>
              <a:xfrm>
                <a:off x="2362200" y="0"/>
                <a:ext cx="1570821" cy="1842827"/>
              </a:xfrm>
              <a:prstGeom prst="line">
                <a:avLst/>
              </a:prstGeom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>
                <a:off x="3904432" y="1811971"/>
                <a:ext cx="325369" cy="690007"/>
              </a:xfrm>
              <a:prstGeom prst="line">
                <a:avLst/>
              </a:prstGeom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>
                <a:off x="4229801" y="2496368"/>
                <a:ext cx="426346" cy="443176"/>
              </a:xfrm>
              <a:prstGeom prst="line">
                <a:avLst/>
              </a:prstGeom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>
                <a:off x="4650537" y="2928324"/>
                <a:ext cx="1216863" cy="3015276"/>
              </a:xfrm>
              <a:prstGeom prst="line">
                <a:avLst/>
              </a:prstGeom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>
              <a:xfrm>
                <a:off x="5867400" y="5943600"/>
                <a:ext cx="0" cy="914400"/>
              </a:xfrm>
              <a:prstGeom prst="line">
                <a:avLst/>
              </a:prstGeom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flipV="1">
                <a:off x="5486400" y="5486400"/>
                <a:ext cx="685800" cy="3048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5402253" y="4936638"/>
                <a:ext cx="1015377" cy="471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flipH="1">
                <a:off x="5105400" y="4459857"/>
                <a:ext cx="760562" cy="26454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4835661" y="3657601"/>
                <a:ext cx="538543" cy="23000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V="1">
                <a:off x="4606506" y="2967593"/>
                <a:ext cx="778917" cy="33632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V="1">
                <a:off x="4382219" y="2708694"/>
                <a:ext cx="232913" cy="9489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>
                <a:off x="3680021" y="5068927"/>
                <a:ext cx="18" cy="5844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flipH="1" flipV="1">
                <a:off x="3352800" y="5181600"/>
                <a:ext cx="76200" cy="381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/>
              <p:cNvCxnSpPr/>
              <p:nvPr/>
            </p:nvCxnSpPr>
            <p:spPr>
              <a:xfrm>
                <a:off x="6172200" y="5029200"/>
                <a:ext cx="3899" cy="38100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/>
              <p:cNvCxnSpPr/>
              <p:nvPr/>
            </p:nvCxnSpPr>
            <p:spPr>
              <a:xfrm>
                <a:off x="6167525" y="5467700"/>
                <a:ext cx="227665" cy="46748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/>
              <p:cNvCxnSpPr/>
              <p:nvPr/>
            </p:nvCxnSpPr>
            <p:spPr>
              <a:xfrm flipH="1">
                <a:off x="2861006" y="1649286"/>
                <a:ext cx="325370" cy="27488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8" name="5-Point Star 337"/>
              <p:cNvSpPr/>
              <p:nvPr/>
            </p:nvSpPr>
            <p:spPr>
              <a:xfrm>
                <a:off x="3136355" y="4890357"/>
                <a:ext cx="228600" cy="2286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5-Point Star 339"/>
              <p:cNvSpPr/>
              <p:nvPr/>
            </p:nvSpPr>
            <p:spPr>
              <a:xfrm>
                <a:off x="4370514" y="3050337"/>
                <a:ext cx="228600" cy="2286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5-Point Star 341"/>
              <p:cNvSpPr/>
              <p:nvPr/>
            </p:nvSpPr>
            <p:spPr>
              <a:xfrm>
                <a:off x="5475648" y="6595742"/>
                <a:ext cx="228600" cy="2286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5-Point Star 343"/>
              <p:cNvSpPr/>
              <p:nvPr/>
            </p:nvSpPr>
            <p:spPr>
              <a:xfrm>
                <a:off x="6019800" y="152400"/>
                <a:ext cx="228600" cy="2286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5-Point Star 345"/>
              <p:cNvSpPr/>
              <p:nvPr/>
            </p:nvSpPr>
            <p:spPr>
              <a:xfrm>
                <a:off x="1447800" y="533400"/>
                <a:ext cx="228600" cy="228600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6248400" y="1600200"/>
                <a:ext cx="1752600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Tierra Bella 2022</a:t>
                </a:r>
              </a:p>
              <a:p>
                <a:r>
                  <a:rPr lang="en-US" dirty="0" smtClean="0"/>
                  <a:t>All Roads</a:t>
                </a:r>
                <a:endParaRPr lang="en-US" dirty="0"/>
              </a:p>
            </p:txBody>
          </p:sp>
          <p:grpSp>
            <p:nvGrpSpPr>
              <p:cNvPr id="207" name="Group 206"/>
              <p:cNvGrpSpPr/>
              <p:nvPr/>
            </p:nvGrpSpPr>
            <p:grpSpPr>
              <a:xfrm>
                <a:off x="533400" y="142974"/>
                <a:ext cx="7667583" cy="6746548"/>
                <a:chOff x="533400" y="142974"/>
                <a:chExt cx="7667583" cy="6746548"/>
              </a:xfrm>
            </p:grpSpPr>
            <p:sp>
              <p:nvSpPr>
                <p:cNvPr id="209" name="TextBox 208"/>
                <p:cNvSpPr txBox="1"/>
                <p:nvPr/>
              </p:nvSpPr>
              <p:spPr>
                <a:xfrm rot="19264531">
                  <a:off x="1692923" y="142974"/>
                  <a:ext cx="6858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Palm</a:t>
                  </a:r>
                  <a:endParaRPr lang="en-US" sz="800" dirty="0"/>
                </a:p>
              </p:txBody>
            </p:sp>
            <p:sp>
              <p:nvSpPr>
                <p:cNvPr id="211" name="TextBox 210"/>
                <p:cNvSpPr txBox="1"/>
                <p:nvPr/>
              </p:nvSpPr>
              <p:spPr>
                <a:xfrm rot="3101045">
                  <a:off x="1752599" y="620820"/>
                  <a:ext cx="4572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Hale</a:t>
                  </a:r>
                  <a:endParaRPr lang="en-US" sz="800" dirty="0"/>
                </a:p>
              </p:txBody>
            </p:sp>
            <p:sp>
              <p:nvSpPr>
                <p:cNvPr id="215" name="TextBox 214"/>
                <p:cNvSpPr txBox="1"/>
                <p:nvPr/>
              </p:nvSpPr>
              <p:spPr>
                <a:xfrm rot="20080635">
                  <a:off x="3907282" y="1620530"/>
                  <a:ext cx="53575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Dunne</a:t>
                  </a:r>
                  <a:endParaRPr lang="en-US" sz="800" dirty="0"/>
                </a:p>
              </p:txBody>
            </p:sp>
            <p:sp>
              <p:nvSpPr>
                <p:cNvPr id="217" name="TextBox 216"/>
                <p:cNvSpPr txBox="1"/>
                <p:nvPr/>
              </p:nvSpPr>
              <p:spPr>
                <a:xfrm rot="19126618">
                  <a:off x="3367129" y="1571747"/>
                  <a:ext cx="4572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Main</a:t>
                  </a:r>
                  <a:endParaRPr lang="en-US" sz="800" dirty="0"/>
                </a:p>
              </p:txBody>
            </p:sp>
            <p:sp>
              <p:nvSpPr>
                <p:cNvPr id="219" name="TextBox 218"/>
                <p:cNvSpPr txBox="1"/>
                <p:nvPr/>
              </p:nvSpPr>
              <p:spPr>
                <a:xfrm rot="3175636">
                  <a:off x="2975836" y="1753366"/>
                  <a:ext cx="4572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Hale</a:t>
                  </a:r>
                  <a:endParaRPr lang="en-US" sz="800" dirty="0"/>
                </a:p>
              </p:txBody>
            </p:sp>
            <p:sp>
              <p:nvSpPr>
                <p:cNvPr id="221" name="TextBox 220"/>
                <p:cNvSpPr txBox="1"/>
                <p:nvPr/>
              </p:nvSpPr>
              <p:spPr>
                <a:xfrm rot="4025599">
                  <a:off x="4367015" y="2571081"/>
                  <a:ext cx="61195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Sycamore</a:t>
                  </a:r>
                  <a:endParaRPr lang="en-US" sz="800" dirty="0"/>
                </a:p>
              </p:txBody>
            </p:sp>
            <p:sp>
              <p:nvSpPr>
                <p:cNvPr id="223" name="TextBox 222"/>
                <p:cNvSpPr txBox="1"/>
                <p:nvPr/>
              </p:nvSpPr>
              <p:spPr>
                <a:xfrm rot="4112916">
                  <a:off x="4538218" y="3421588"/>
                  <a:ext cx="4572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err="1" smtClean="0"/>
                    <a:t>Llagas</a:t>
                  </a:r>
                  <a:endParaRPr lang="en-US" sz="800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 rot="20096536">
                  <a:off x="4326570" y="2215410"/>
                  <a:ext cx="4572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Maple</a:t>
                  </a:r>
                  <a:endParaRPr lang="en-US" sz="800" dirty="0"/>
                </a:p>
              </p:txBody>
            </p:sp>
            <p:sp>
              <p:nvSpPr>
                <p:cNvPr id="227" name="TextBox 226"/>
                <p:cNvSpPr txBox="1"/>
                <p:nvPr/>
              </p:nvSpPr>
              <p:spPr>
                <a:xfrm rot="2849893">
                  <a:off x="4196264" y="1428993"/>
                  <a:ext cx="4572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Hill</a:t>
                  </a:r>
                  <a:endParaRPr lang="en-US" sz="800" dirty="0"/>
                </a:p>
              </p:txBody>
            </p:sp>
            <p:sp>
              <p:nvSpPr>
                <p:cNvPr id="229" name="TextBox 228"/>
                <p:cNvSpPr txBox="1"/>
                <p:nvPr/>
              </p:nvSpPr>
              <p:spPr>
                <a:xfrm rot="3134402">
                  <a:off x="857182" y="1352556"/>
                  <a:ext cx="6096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err="1" smtClean="0"/>
                    <a:t>Uvas</a:t>
                  </a:r>
                  <a:r>
                    <a:rPr lang="en-US" sz="800" dirty="0" smtClean="0"/>
                    <a:t> Rd</a:t>
                  </a:r>
                  <a:endParaRPr lang="en-US" sz="800" dirty="0"/>
                </a:p>
              </p:txBody>
            </p:sp>
            <p:sp>
              <p:nvSpPr>
                <p:cNvPr id="230" name="TextBox 229"/>
                <p:cNvSpPr txBox="1"/>
                <p:nvPr/>
              </p:nvSpPr>
              <p:spPr>
                <a:xfrm rot="235947">
                  <a:off x="1442191" y="2028416"/>
                  <a:ext cx="6096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Oak Glen</a:t>
                  </a:r>
                  <a:endParaRPr lang="en-US" sz="800" dirty="0"/>
                </a:p>
              </p:txBody>
            </p:sp>
            <p:sp>
              <p:nvSpPr>
                <p:cNvPr id="232" name="TextBox 231"/>
                <p:cNvSpPr txBox="1"/>
                <p:nvPr/>
              </p:nvSpPr>
              <p:spPr>
                <a:xfrm rot="17192289">
                  <a:off x="1955486" y="1524000"/>
                  <a:ext cx="9144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Willow Springs</a:t>
                  </a:r>
                  <a:endParaRPr lang="en-US" sz="800" dirty="0"/>
                </a:p>
              </p:txBody>
            </p:sp>
            <p:sp>
              <p:nvSpPr>
                <p:cNvPr id="234" name="TextBox 233"/>
                <p:cNvSpPr txBox="1"/>
                <p:nvPr/>
              </p:nvSpPr>
              <p:spPr>
                <a:xfrm rot="2669034">
                  <a:off x="1117955" y="2555803"/>
                  <a:ext cx="6096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err="1" smtClean="0"/>
                    <a:t>Uvas</a:t>
                  </a:r>
                  <a:r>
                    <a:rPr lang="en-US" sz="800" dirty="0" smtClean="0"/>
                    <a:t> Rd</a:t>
                  </a:r>
                  <a:endParaRPr lang="en-US" sz="800" dirty="0"/>
                </a:p>
              </p:txBody>
            </p:sp>
            <p:sp>
              <p:nvSpPr>
                <p:cNvPr id="236" name="TextBox 235"/>
                <p:cNvSpPr txBox="1"/>
                <p:nvPr/>
              </p:nvSpPr>
              <p:spPr>
                <a:xfrm rot="524384">
                  <a:off x="2425511" y="4045207"/>
                  <a:ext cx="6096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err="1" smtClean="0"/>
                    <a:t>Uvas</a:t>
                  </a:r>
                  <a:r>
                    <a:rPr lang="en-US" sz="800" dirty="0" smtClean="0"/>
                    <a:t> Rd</a:t>
                  </a:r>
                  <a:endParaRPr lang="en-US" sz="800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 rot="4043380">
                  <a:off x="4493732" y="2114523"/>
                  <a:ext cx="4572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Hill</a:t>
                  </a:r>
                  <a:endParaRPr lang="en-US" sz="800" dirty="0"/>
                </a:p>
              </p:txBody>
            </p:sp>
            <p:sp>
              <p:nvSpPr>
                <p:cNvPr id="242" name="TextBox 241"/>
                <p:cNvSpPr txBox="1"/>
                <p:nvPr/>
              </p:nvSpPr>
              <p:spPr>
                <a:xfrm rot="17334794">
                  <a:off x="3065601" y="3486741"/>
                  <a:ext cx="76435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Watsonville </a:t>
                  </a:r>
                  <a:endParaRPr lang="en-US" sz="800" dirty="0"/>
                </a:p>
              </p:txBody>
            </p:sp>
            <p:sp>
              <p:nvSpPr>
                <p:cNvPr id="244" name="TextBox 243"/>
                <p:cNvSpPr txBox="1"/>
                <p:nvPr/>
              </p:nvSpPr>
              <p:spPr>
                <a:xfrm rot="2950187">
                  <a:off x="2130328" y="534801"/>
                  <a:ext cx="8382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Monterey Hwy</a:t>
                  </a:r>
                  <a:endParaRPr lang="en-US" sz="800" dirty="0"/>
                </a:p>
              </p:txBody>
            </p:sp>
            <p:sp>
              <p:nvSpPr>
                <p:cNvPr id="246" name="TextBox 245"/>
                <p:cNvSpPr txBox="1"/>
                <p:nvPr/>
              </p:nvSpPr>
              <p:spPr>
                <a:xfrm rot="19003830">
                  <a:off x="2653443" y="1111679"/>
                  <a:ext cx="4572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Tilton</a:t>
                  </a:r>
                  <a:endParaRPr lang="en-US" sz="800" dirty="0"/>
                </a:p>
              </p:txBody>
            </p:sp>
            <p:sp>
              <p:nvSpPr>
                <p:cNvPr id="248" name="TextBox 247"/>
                <p:cNvSpPr txBox="1"/>
                <p:nvPr/>
              </p:nvSpPr>
              <p:spPr>
                <a:xfrm rot="2933522">
                  <a:off x="1921830" y="504416"/>
                  <a:ext cx="6858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Dougherty</a:t>
                  </a:r>
                  <a:endParaRPr lang="en-US" sz="800" dirty="0"/>
                </a:p>
              </p:txBody>
            </p:sp>
            <p:sp>
              <p:nvSpPr>
                <p:cNvPr id="250" name="TextBox 249"/>
                <p:cNvSpPr txBox="1"/>
                <p:nvPr/>
              </p:nvSpPr>
              <p:spPr>
                <a:xfrm rot="4071128">
                  <a:off x="5266887" y="3762399"/>
                  <a:ext cx="53575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Center</a:t>
                  </a:r>
                  <a:endParaRPr lang="en-US" sz="800" dirty="0"/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 rot="20248549">
                  <a:off x="4024109" y="2034961"/>
                  <a:ext cx="5334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Tennent</a:t>
                  </a:r>
                  <a:endParaRPr lang="en-US" sz="800" dirty="0"/>
                </a:p>
              </p:txBody>
            </p:sp>
            <p:sp>
              <p:nvSpPr>
                <p:cNvPr id="252" name="TextBox 251"/>
                <p:cNvSpPr txBox="1"/>
                <p:nvPr/>
              </p:nvSpPr>
              <p:spPr>
                <a:xfrm rot="531076">
                  <a:off x="3406561" y="4921678"/>
                  <a:ext cx="6858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err="1" smtClean="0"/>
                    <a:t>Burchell</a:t>
                  </a:r>
                  <a:endParaRPr lang="en-US" sz="800" dirty="0"/>
                </a:p>
              </p:txBody>
            </p:sp>
            <p:sp>
              <p:nvSpPr>
                <p:cNvPr id="254" name="TextBox 253"/>
                <p:cNvSpPr txBox="1"/>
                <p:nvPr/>
              </p:nvSpPr>
              <p:spPr>
                <a:xfrm rot="18558738">
                  <a:off x="3838049" y="5123165"/>
                  <a:ext cx="6096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Bluebell</a:t>
                  </a:r>
                  <a:endParaRPr lang="en-US" sz="800" dirty="0"/>
                </a:p>
              </p:txBody>
            </p:sp>
            <p:sp>
              <p:nvSpPr>
                <p:cNvPr id="258" name="TextBox 257"/>
                <p:cNvSpPr txBox="1"/>
                <p:nvPr/>
              </p:nvSpPr>
              <p:spPr>
                <a:xfrm>
                  <a:off x="4306469" y="5181600"/>
                  <a:ext cx="6096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err="1" smtClean="0"/>
                    <a:t>Mantelli</a:t>
                  </a:r>
                  <a:endParaRPr lang="en-US" sz="800" dirty="0"/>
                </a:p>
              </p:txBody>
            </p:sp>
            <p:sp>
              <p:nvSpPr>
                <p:cNvPr id="259" name="TextBox 258"/>
                <p:cNvSpPr txBox="1"/>
                <p:nvPr/>
              </p:nvSpPr>
              <p:spPr>
                <a:xfrm rot="20103617">
                  <a:off x="5565872" y="4191000"/>
                  <a:ext cx="4572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Omar</a:t>
                  </a:r>
                  <a:endParaRPr lang="en-US" sz="800" dirty="0"/>
                </a:p>
              </p:txBody>
            </p:sp>
            <p:sp>
              <p:nvSpPr>
                <p:cNvPr id="268" name="TextBox 267"/>
                <p:cNvSpPr txBox="1"/>
                <p:nvPr/>
              </p:nvSpPr>
              <p:spPr>
                <a:xfrm rot="19804771">
                  <a:off x="4069921" y="5098853"/>
                  <a:ext cx="5334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Country</a:t>
                  </a:r>
                  <a:endParaRPr lang="en-US" sz="800" dirty="0"/>
                </a:p>
              </p:txBody>
            </p:sp>
            <p:sp>
              <p:nvSpPr>
                <p:cNvPr id="270" name="TextBox 269"/>
                <p:cNvSpPr txBox="1"/>
                <p:nvPr/>
              </p:nvSpPr>
              <p:spPr>
                <a:xfrm rot="302062">
                  <a:off x="3209284" y="5550444"/>
                  <a:ext cx="9144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Hecker Pass Hwy</a:t>
                  </a:r>
                  <a:endParaRPr lang="en-US" sz="800" dirty="0"/>
                </a:p>
              </p:txBody>
            </p:sp>
            <p:sp>
              <p:nvSpPr>
                <p:cNvPr id="276" name="TextBox 275"/>
                <p:cNvSpPr txBox="1"/>
                <p:nvPr/>
              </p:nvSpPr>
              <p:spPr>
                <a:xfrm rot="19982277">
                  <a:off x="6248400" y="4572000"/>
                  <a:ext cx="5334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Dryden</a:t>
                  </a:r>
                  <a:endParaRPr lang="en-US" sz="800" dirty="0"/>
                </a:p>
              </p:txBody>
            </p:sp>
            <p:sp>
              <p:nvSpPr>
                <p:cNvPr id="278" name="TextBox 277"/>
                <p:cNvSpPr txBox="1"/>
                <p:nvPr/>
              </p:nvSpPr>
              <p:spPr>
                <a:xfrm rot="18970398">
                  <a:off x="6263783" y="4237149"/>
                  <a:ext cx="4572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err="1" smtClean="0"/>
                    <a:t>Roop</a:t>
                  </a:r>
                  <a:endParaRPr lang="en-US" sz="800" dirty="0"/>
                </a:p>
              </p:txBody>
            </p:sp>
            <p:sp>
              <p:nvSpPr>
                <p:cNvPr id="279" name="TextBox 278"/>
                <p:cNvSpPr txBox="1"/>
                <p:nvPr/>
              </p:nvSpPr>
              <p:spPr>
                <a:xfrm>
                  <a:off x="4876800" y="5410200"/>
                  <a:ext cx="4572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First</a:t>
                  </a:r>
                  <a:endParaRPr lang="en-US" sz="800" dirty="0"/>
                </a:p>
              </p:txBody>
            </p:sp>
            <p:sp>
              <p:nvSpPr>
                <p:cNvPr id="281" name="TextBox 280"/>
                <p:cNvSpPr txBox="1"/>
                <p:nvPr/>
              </p:nvSpPr>
              <p:spPr>
                <a:xfrm>
                  <a:off x="5791200" y="381000"/>
                  <a:ext cx="9906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Henry Coe</a:t>
                  </a:r>
                  <a:endParaRPr lang="en-US" sz="1400" dirty="0"/>
                </a:p>
              </p:txBody>
            </p:sp>
            <p:sp>
              <p:nvSpPr>
                <p:cNvPr id="282" name="TextBox 281"/>
                <p:cNvSpPr txBox="1"/>
                <p:nvPr/>
              </p:nvSpPr>
              <p:spPr>
                <a:xfrm rot="3896563">
                  <a:off x="5920224" y="4566390"/>
                  <a:ext cx="4572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New</a:t>
                  </a:r>
                  <a:endParaRPr lang="en-US" sz="800" dirty="0"/>
                </a:p>
              </p:txBody>
            </p:sp>
            <p:sp>
              <p:nvSpPr>
                <p:cNvPr id="286" name="TextBox 285"/>
                <p:cNvSpPr txBox="1"/>
                <p:nvPr/>
              </p:nvSpPr>
              <p:spPr>
                <a:xfrm rot="4044182">
                  <a:off x="4240555" y="3699939"/>
                  <a:ext cx="8382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Monterey Rd</a:t>
                  </a:r>
                  <a:endParaRPr lang="en-US" sz="800" dirty="0"/>
                </a:p>
              </p:txBody>
            </p:sp>
            <p:sp>
              <p:nvSpPr>
                <p:cNvPr id="288" name="TextBox 287"/>
                <p:cNvSpPr txBox="1"/>
                <p:nvPr/>
              </p:nvSpPr>
              <p:spPr>
                <a:xfrm rot="20300577">
                  <a:off x="4198287" y="2596972"/>
                  <a:ext cx="53575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Middle</a:t>
                  </a:r>
                  <a:endParaRPr lang="en-US" sz="800" dirty="0"/>
                </a:p>
              </p:txBody>
            </p:sp>
            <p:sp>
              <p:nvSpPr>
                <p:cNvPr id="290" name="TextBox 289"/>
                <p:cNvSpPr txBox="1"/>
                <p:nvPr/>
              </p:nvSpPr>
              <p:spPr>
                <a:xfrm rot="16529353">
                  <a:off x="2928539" y="4558271"/>
                  <a:ext cx="76435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Watsonville </a:t>
                  </a:r>
                  <a:endParaRPr lang="en-US" sz="800" dirty="0"/>
                </a:p>
              </p:txBody>
            </p:sp>
            <p:sp>
              <p:nvSpPr>
                <p:cNvPr id="292" name="TextBox 291"/>
                <p:cNvSpPr txBox="1"/>
                <p:nvPr/>
              </p:nvSpPr>
              <p:spPr>
                <a:xfrm rot="20111157">
                  <a:off x="4876800" y="3581400"/>
                  <a:ext cx="53575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Church</a:t>
                  </a:r>
                  <a:endParaRPr lang="en-US" sz="800" dirty="0"/>
                </a:p>
              </p:txBody>
            </p:sp>
            <p:sp>
              <p:nvSpPr>
                <p:cNvPr id="294" name="TextBox 293"/>
                <p:cNvSpPr txBox="1"/>
                <p:nvPr/>
              </p:nvSpPr>
              <p:spPr>
                <a:xfrm rot="20399867">
                  <a:off x="5198428" y="4499073"/>
                  <a:ext cx="7620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Buena Vista</a:t>
                  </a:r>
                  <a:endParaRPr lang="en-US" sz="800" dirty="0"/>
                </a:p>
              </p:txBody>
            </p:sp>
            <p:sp>
              <p:nvSpPr>
                <p:cNvPr id="296" name="TextBox 295"/>
                <p:cNvSpPr txBox="1"/>
                <p:nvPr/>
              </p:nvSpPr>
              <p:spPr>
                <a:xfrm rot="5704117">
                  <a:off x="4500693" y="5122527"/>
                  <a:ext cx="76435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Santa Teresa </a:t>
                  </a:r>
                  <a:endParaRPr lang="en-US" sz="800" dirty="0"/>
                </a:p>
              </p:txBody>
            </p:sp>
            <p:sp>
              <p:nvSpPr>
                <p:cNvPr id="298" name="TextBox 297"/>
                <p:cNvSpPr txBox="1"/>
                <p:nvPr/>
              </p:nvSpPr>
              <p:spPr>
                <a:xfrm rot="3148353">
                  <a:off x="3608248" y="5381257"/>
                  <a:ext cx="6858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err="1" smtClean="0"/>
                    <a:t>Burchell</a:t>
                  </a:r>
                  <a:endParaRPr lang="en-US" sz="800" dirty="0"/>
                </a:p>
              </p:txBody>
            </p:sp>
            <p:sp>
              <p:nvSpPr>
                <p:cNvPr id="300" name="TextBox 299"/>
                <p:cNvSpPr txBox="1"/>
                <p:nvPr/>
              </p:nvSpPr>
              <p:spPr>
                <a:xfrm rot="18945434">
                  <a:off x="6640620" y="5133450"/>
                  <a:ext cx="4572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Crews</a:t>
                  </a:r>
                  <a:endParaRPr lang="en-US" sz="800" dirty="0"/>
                </a:p>
              </p:txBody>
            </p:sp>
            <p:sp>
              <p:nvSpPr>
                <p:cNvPr id="305" name="TextBox 304"/>
                <p:cNvSpPr txBox="1"/>
                <p:nvPr/>
              </p:nvSpPr>
              <p:spPr>
                <a:xfrm rot="19827490">
                  <a:off x="6096000" y="5105400"/>
                  <a:ext cx="5334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Dunlap</a:t>
                  </a:r>
                  <a:endParaRPr lang="en-US" sz="800" dirty="0"/>
                </a:p>
              </p:txBody>
            </p:sp>
            <p:sp>
              <p:nvSpPr>
                <p:cNvPr id="307" name="TextBox 306"/>
                <p:cNvSpPr txBox="1"/>
                <p:nvPr/>
              </p:nvSpPr>
              <p:spPr>
                <a:xfrm rot="920478">
                  <a:off x="4216636" y="5733919"/>
                  <a:ext cx="4572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Third</a:t>
                  </a:r>
                  <a:endParaRPr lang="en-US" sz="800" dirty="0"/>
                </a:p>
              </p:txBody>
            </p:sp>
            <p:sp>
              <p:nvSpPr>
                <p:cNvPr id="309" name="TextBox 308"/>
                <p:cNvSpPr txBox="1"/>
                <p:nvPr/>
              </p:nvSpPr>
              <p:spPr>
                <a:xfrm rot="4500049">
                  <a:off x="4811415" y="6465568"/>
                  <a:ext cx="4572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Miller</a:t>
                  </a:r>
                  <a:endParaRPr lang="en-US" sz="800" dirty="0"/>
                </a:p>
              </p:txBody>
            </p:sp>
            <p:sp>
              <p:nvSpPr>
                <p:cNvPr id="317" name="TextBox 316"/>
                <p:cNvSpPr txBox="1"/>
                <p:nvPr/>
              </p:nvSpPr>
              <p:spPr>
                <a:xfrm rot="20214389">
                  <a:off x="5410200" y="5562600"/>
                  <a:ext cx="4572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Sixth</a:t>
                  </a:r>
                  <a:endParaRPr lang="en-US" sz="800" dirty="0"/>
                </a:p>
              </p:txBody>
            </p:sp>
            <p:sp>
              <p:nvSpPr>
                <p:cNvPr id="319" name="TextBox 318"/>
                <p:cNvSpPr txBox="1"/>
                <p:nvPr/>
              </p:nvSpPr>
              <p:spPr>
                <a:xfrm rot="3709836">
                  <a:off x="5948856" y="5638536"/>
                  <a:ext cx="6096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err="1" smtClean="0"/>
                    <a:t>Holsclaw</a:t>
                  </a:r>
                  <a:endParaRPr lang="en-US" sz="800" dirty="0"/>
                </a:p>
              </p:txBody>
            </p:sp>
            <p:sp>
              <p:nvSpPr>
                <p:cNvPr id="321" name="TextBox 320"/>
                <p:cNvSpPr txBox="1"/>
                <p:nvPr/>
              </p:nvSpPr>
              <p:spPr>
                <a:xfrm rot="3940790">
                  <a:off x="5564937" y="4515903"/>
                  <a:ext cx="6096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Foothill</a:t>
                  </a:r>
                  <a:endParaRPr lang="en-US" sz="800" dirty="0"/>
                </a:p>
              </p:txBody>
            </p:sp>
            <p:sp>
              <p:nvSpPr>
                <p:cNvPr id="323" name="TextBox 322"/>
                <p:cNvSpPr txBox="1"/>
                <p:nvPr/>
              </p:nvSpPr>
              <p:spPr>
                <a:xfrm rot="4261614">
                  <a:off x="5327791" y="6007547"/>
                  <a:ext cx="8382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Monterey Rd</a:t>
                  </a:r>
                  <a:endParaRPr lang="en-US" sz="800" dirty="0"/>
                </a:p>
              </p:txBody>
            </p:sp>
            <p:sp>
              <p:nvSpPr>
                <p:cNvPr id="325" name="TextBox 324"/>
                <p:cNvSpPr txBox="1"/>
                <p:nvPr/>
              </p:nvSpPr>
              <p:spPr>
                <a:xfrm rot="2238766">
                  <a:off x="4737193" y="6190147"/>
                  <a:ext cx="76435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Santa Teresa </a:t>
                  </a:r>
                  <a:endParaRPr lang="en-US" sz="800" dirty="0"/>
                </a:p>
              </p:txBody>
            </p:sp>
            <p:sp>
              <p:nvSpPr>
                <p:cNvPr id="327" name="TextBox 326"/>
                <p:cNvSpPr txBox="1"/>
                <p:nvPr/>
              </p:nvSpPr>
              <p:spPr>
                <a:xfrm rot="2972324">
                  <a:off x="6783505" y="4784312"/>
                  <a:ext cx="4572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Crews</a:t>
                  </a:r>
                  <a:endParaRPr lang="en-US" sz="800" dirty="0"/>
                </a:p>
              </p:txBody>
            </p:sp>
            <p:sp>
              <p:nvSpPr>
                <p:cNvPr id="329" name="TextBox 328"/>
                <p:cNvSpPr txBox="1"/>
                <p:nvPr/>
              </p:nvSpPr>
              <p:spPr>
                <a:xfrm>
                  <a:off x="2209800" y="3581400"/>
                  <a:ext cx="6096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err="1" smtClean="0"/>
                    <a:t>Uvas</a:t>
                  </a:r>
                  <a:r>
                    <a:rPr lang="en-US" sz="800" dirty="0" smtClean="0"/>
                    <a:t> Reservoir</a:t>
                  </a:r>
                  <a:endParaRPr lang="en-US" sz="800" dirty="0"/>
                </a:p>
              </p:txBody>
            </p:sp>
            <p:sp>
              <p:nvSpPr>
                <p:cNvPr id="331" name="TextBox 330"/>
                <p:cNvSpPr txBox="1"/>
                <p:nvPr/>
              </p:nvSpPr>
              <p:spPr>
                <a:xfrm>
                  <a:off x="1752600" y="2133600"/>
                  <a:ext cx="6858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err="1" smtClean="0"/>
                    <a:t>Chesbro</a:t>
                  </a:r>
                  <a:r>
                    <a:rPr lang="en-US" sz="800" dirty="0" smtClean="0"/>
                    <a:t> Reservoir</a:t>
                  </a:r>
                  <a:endParaRPr lang="en-US" sz="800" dirty="0"/>
                </a:p>
              </p:txBody>
            </p:sp>
            <p:sp>
              <p:nvSpPr>
                <p:cNvPr id="333" name="TextBox 332"/>
                <p:cNvSpPr txBox="1"/>
                <p:nvPr/>
              </p:nvSpPr>
              <p:spPr>
                <a:xfrm rot="18961600">
                  <a:off x="2705758" y="1669354"/>
                  <a:ext cx="4572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err="1" smtClean="0"/>
                    <a:t>Llagas</a:t>
                  </a:r>
                  <a:endParaRPr lang="en-US" sz="800" dirty="0"/>
                </a:p>
              </p:txBody>
            </p:sp>
            <p:sp>
              <p:nvSpPr>
                <p:cNvPr id="335" name="TextBox 334"/>
                <p:cNvSpPr txBox="1"/>
                <p:nvPr/>
              </p:nvSpPr>
              <p:spPr>
                <a:xfrm>
                  <a:off x="6761328" y="3697406"/>
                  <a:ext cx="11430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Gilroy Hot Springs</a:t>
                  </a:r>
                  <a:endParaRPr lang="en-US" sz="800" dirty="0"/>
                </a:p>
              </p:txBody>
            </p:sp>
            <p:sp>
              <p:nvSpPr>
                <p:cNvPr id="348" name="TextBox 347"/>
                <p:cNvSpPr txBox="1"/>
                <p:nvPr/>
              </p:nvSpPr>
              <p:spPr>
                <a:xfrm rot="19017355">
                  <a:off x="6885468" y="5456366"/>
                  <a:ext cx="5334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Canada</a:t>
                  </a:r>
                  <a:endParaRPr lang="en-US" sz="800" dirty="0"/>
                </a:p>
              </p:txBody>
            </p:sp>
            <p:sp>
              <p:nvSpPr>
                <p:cNvPr id="350" name="TextBox 349"/>
                <p:cNvSpPr txBox="1"/>
                <p:nvPr/>
              </p:nvSpPr>
              <p:spPr>
                <a:xfrm rot="3659381">
                  <a:off x="6357235" y="5394817"/>
                  <a:ext cx="6858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Ferguson</a:t>
                  </a:r>
                  <a:endParaRPr lang="en-US" sz="800" dirty="0"/>
                </a:p>
              </p:txBody>
            </p:sp>
            <p:sp>
              <p:nvSpPr>
                <p:cNvPr id="352" name="TextBox 351"/>
                <p:cNvSpPr txBox="1"/>
                <p:nvPr/>
              </p:nvSpPr>
              <p:spPr>
                <a:xfrm rot="159401">
                  <a:off x="5870673" y="5884229"/>
                  <a:ext cx="10668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Pacheco Pass Hwy</a:t>
                  </a:r>
                  <a:endParaRPr lang="en-US" sz="800" dirty="0"/>
                </a:p>
              </p:txBody>
            </p:sp>
            <p:sp>
              <p:nvSpPr>
                <p:cNvPr id="354" name="TextBox 353"/>
                <p:cNvSpPr txBox="1"/>
                <p:nvPr/>
              </p:nvSpPr>
              <p:spPr>
                <a:xfrm rot="18357138">
                  <a:off x="6731311" y="4422873"/>
                  <a:ext cx="6096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err="1" smtClean="0"/>
                    <a:t>Leavesley</a:t>
                  </a:r>
                  <a:endParaRPr lang="en-US" sz="800" dirty="0"/>
                </a:p>
              </p:txBody>
            </p:sp>
            <p:sp>
              <p:nvSpPr>
                <p:cNvPr id="356" name="TextBox 355"/>
                <p:cNvSpPr txBox="1"/>
                <p:nvPr/>
              </p:nvSpPr>
              <p:spPr>
                <a:xfrm rot="19315064">
                  <a:off x="6326158" y="4737067"/>
                  <a:ext cx="6096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err="1" smtClean="0"/>
                    <a:t>Leavesley</a:t>
                  </a:r>
                  <a:endParaRPr lang="en-US" sz="800" dirty="0"/>
                </a:p>
              </p:txBody>
            </p:sp>
            <p:sp>
              <p:nvSpPr>
                <p:cNvPr id="358" name="TextBox 357"/>
                <p:cNvSpPr txBox="1"/>
                <p:nvPr/>
              </p:nvSpPr>
              <p:spPr>
                <a:xfrm rot="20060342">
                  <a:off x="5640358" y="4965668"/>
                  <a:ext cx="6096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err="1" smtClean="0"/>
                    <a:t>Leavesley</a:t>
                  </a:r>
                  <a:endParaRPr lang="en-US" sz="800" dirty="0"/>
                </a:p>
              </p:txBody>
            </p:sp>
            <p:sp>
              <p:nvSpPr>
                <p:cNvPr id="360" name="TextBox 359"/>
                <p:cNvSpPr txBox="1"/>
                <p:nvPr/>
              </p:nvSpPr>
              <p:spPr>
                <a:xfrm rot="2949789">
                  <a:off x="6665000" y="6071742"/>
                  <a:ext cx="10668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Pacheco Pass Hwy</a:t>
                  </a:r>
                  <a:endParaRPr lang="en-US" sz="800" dirty="0"/>
                </a:p>
              </p:txBody>
            </p:sp>
            <p:sp>
              <p:nvSpPr>
                <p:cNvPr id="361" name="TextBox 360"/>
                <p:cNvSpPr txBox="1"/>
                <p:nvPr/>
              </p:nvSpPr>
              <p:spPr>
                <a:xfrm rot="3223026">
                  <a:off x="7826561" y="3981013"/>
                  <a:ext cx="5334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Canada</a:t>
                  </a:r>
                  <a:endParaRPr lang="en-US" sz="800" dirty="0"/>
                </a:p>
              </p:txBody>
            </p:sp>
            <p:sp>
              <p:nvSpPr>
                <p:cNvPr id="362" name="TextBox 361"/>
                <p:cNvSpPr txBox="1"/>
                <p:nvPr/>
              </p:nvSpPr>
              <p:spPr>
                <a:xfrm rot="16989753">
                  <a:off x="6575336" y="3822823"/>
                  <a:ext cx="4572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err="1" smtClean="0"/>
                    <a:t>Roop</a:t>
                  </a:r>
                  <a:endParaRPr lang="en-US" sz="800" dirty="0"/>
                </a:p>
              </p:txBody>
            </p:sp>
            <p:sp>
              <p:nvSpPr>
                <p:cNvPr id="364" name="TextBox 363"/>
                <p:cNvSpPr txBox="1"/>
                <p:nvPr/>
              </p:nvSpPr>
              <p:spPr>
                <a:xfrm>
                  <a:off x="2438400" y="5029200"/>
                  <a:ext cx="990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err="1" smtClean="0"/>
                    <a:t>Chictactac</a:t>
                  </a:r>
                  <a:r>
                    <a:rPr lang="en-US" sz="1400" dirty="0" smtClean="0"/>
                    <a:t> Adams</a:t>
                  </a:r>
                  <a:endParaRPr lang="en-US" sz="1400" dirty="0"/>
                </a:p>
              </p:txBody>
            </p:sp>
            <p:sp>
              <p:nvSpPr>
                <p:cNvPr id="366" name="TextBox 365"/>
                <p:cNvSpPr txBox="1"/>
                <p:nvPr/>
              </p:nvSpPr>
              <p:spPr>
                <a:xfrm>
                  <a:off x="533400" y="304800"/>
                  <a:ext cx="13716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Coyote Valley</a:t>
                  </a:r>
                  <a:endParaRPr lang="en-US" sz="1400" dirty="0"/>
                </a:p>
              </p:txBody>
            </p:sp>
            <p:sp>
              <p:nvSpPr>
                <p:cNvPr id="367" name="TextBox 366"/>
                <p:cNvSpPr txBox="1"/>
                <p:nvPr/>
              </p:nvSpPr>
              <p:spPr>
                <a:xfrm>
                  <a:off x="3581400" y="2895600"/>
                  <a:ext cx="9906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San Martin</a:t>
                  </a:r>
                  <a:endParaRPr lang="en-US" sz="1400" dirty="0"/>
                </a:p>
              </p:txBody>
            </p:sp>
            <p:sp>
              <p:nvSpPr>
                <p:cNvPr id="368" name="TextBox 367"/>
                <p:cNvSpPr txBox="1"/>
                <p:nvPr/>
              </p:nvSpPr>
              <p:spPr>
                <a:xfrm>
                  <a:off x="5791200" y="6324600"/>
                  <a:ext cx="990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err="1" smtClean="0"/>
                    <a:t>Gavilan</a:t>
                  </a:r>
                  <a:r>
                    <a:rPr lang="en-US" sz="1400" dirty="0" smtClean="0"/>
                    <a:t> College</a:t>
                  </a:r>
                  <a:endParaRPr lang="en-US" sz="1400" dirty="0"/>
                </a:p>
              </p:txBody>
            </p:sp>
            <p:sp>
              <p:nvSpPr>
                <p:cNvPr id="369" name="TextBox 368"/>
                <p:cNvSpPr txBox="1"/>
                <p:nvPr/>
              </p:nvSpPr>
              <p:spPr>
                <a:xfrm rot="19220196">
                  <a:off x="6428850" y="4845478"/>
                  <a:ext cx="6096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Godfrey</a:t>
                  </a:r>
                  <a:endParaRPr lang="en-US" sz="800" dirty="0"/>
                </a:p>
              </p:txBody>
            </p:sp>
            <p:sp>
              <p:nvSpPr>
                <p:cNvPr id="370" name="TextBox 369"/>
                <p:cNvSpPr txBox="1"/>
                <p:nvPr/>
              </p:nvSpPr>
              <p:spPr>
                <a:xfrm rot="3020945">
                  <a:off x="5181600" y="6553200"/>
                  <a:ext cx="4572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Mesa</a:t>
                  </a:r>
                  <a:endParaRPr lang="en-US" sz="800" dirty="0"/>
                </a:p>
              </p:txBody>
            </p:sp>
            <p:sp>
              <p:nvSpPr>
                <p:cNvPr id="371" name="TextBox 370"/>
                <p:cNvSpPr txBox="1"/>
                <p:nvPr/>
              </p:nvSpPr>
              <p:spPr>
                <a:xfrm rot="20065162">
                  <a:off x="5731828" y="5384488"/>
                  <a:ext cx="53340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 smtClean="0"/>
                    <a:t>Gilman</a:t>
                  </a:r>
                  <a:endParaRPr lang="en-US" sz="800" dirty="0"/>
                </a:p>
              </p:txBody>
            </p:sp>
          </p:grpSp>
        </p:grpSp>
        <p:sp>
          <p:nvSpPr>
            <p:cNvPr id="304" name="TextBox 303"/>
            <p:cNvSpPr txBox="1"/>
            <p:nvPr/>
          </p:nvSpPr>
          <p:spPr>
            <a:xfrm>
              <a:off x="3612721" y="4538341"/>
              <a:ext cx="457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Day</a:t>
              </a:r>
              <a:endParaRPr lang="en-US" sz="800" dirty="0"/>
            </a:p>
          </p:txBody>
        </p:sp>
        <p:sp>
          <p:nvSpPr>
            <p:cNvPr id="306" name="TextBox 305"/>
            <p:cNvSpPr txBox="1"/>
            <p:nvPr/>
          </p:nvSpPr>
          <p:spPr>
            <a:xfrm rot="3799357">
              <a:off x="3799788" y="3484207"/>
              <a:ext cx="7643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Santa Teresa</a:t>
              </a:r>
              <a:endParaRPr lang="en-US" sz="800" dirty="0"/>
            </a:p>
          </p:txBody>
        </p:sp>
        <p:sp>
          <p:nvSpPr>
            <p:cNvPr id="308" name="TextBox 307"/>
            <p:cNvSpPr txBox="1"/>
            <p:nvPr/>
          </p:nvSpPr>
          <p:spPr>
            <a:xfrm rot="20121774">
              <a:off x="4107635" y="3317066"/>
              <a:ext cx="76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San Martin</a:t>
              </a:r>
              <a:endParaRPr lang="en-US" sz="800" dirty="0"/>
            </a:p>
          </p:txBody>
        </p:sp>
        <p:cxnSp>
          <p:nvCxnSpPr>
            <p:cNvPr id="284" name="Straight Connector 283"/>
            <p:cNvCxnSpPr/>
            <p:nvPr/>
          </p:nvCxnSpPr>
          <p:spPr>
            <a:xfrm flipH="1">
              <a:off x="5105400" y="6172200"/>
              <a:ext cx="76200" cy="19868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 flipH="1">
              <a:off x="5181601" y="5781675"/>
              <a:ext cx="333374" cy="857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/>
            <p:nvPr/>
          </p:nvCxnSpPr>
          <p:spPr>
            <a:xfrm flipH="1" flipV="1">
              <a:off x="5105400" y="6096000"/>
              <a:ext cx="762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 flipH="1">
              <a:off x="5105400" y="5867400"/>
              <a:ext cx="7620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3" name="TextBox 372"/>
            <p:cNvSpPr txBox="1"/>
            <p:nvPr/>
          </p:nvSpPr>
          <p:spPr>
            <a:xfrm rot="17497117">
              <a:off x="4808504" y="5818705"/>
              <a:ext cx="533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Miller</a:t>
              </a:r>
              <a:endParaRPr lang="en-US" sz="800" dirty="0"/>
            </a:p>
          </p:txBody>
        </p:sp>
        <p:cxnSp>
          <p:nvCxnSpPr>
            <p:cNvPr id="374" name="Straight Connector 373"/>
            <p:cNvCxnSpPr/>
            <p:nvPr/>
          </p:nvCxnSpPr>
          <p:spPr>
            <a:xfrm>
              <a:off x="4210050" y="1447800"/>
              <a:ext cx="206675" cy="234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/>
            <p:cNvCxnSpPr/>
            <p:nvPr/>
          </p:nvCxnSpPr>
          <p:spPr>
            <a:xfrm flipH="1">
              <a:off x="3352801" y="1524000"/>
              <a:ext cx="533399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/>
            <p:nvPr/>
          </p:nvCxnSpPr>
          <p:spPr>
            <a:xfrm flipH="1">
              <a:off x="3886200" y="1333500"/>
              <a:ext cx="209550" cy="1905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/>
            <p:nvPr/>
          </p:nvCxnSpPr>
          <p:spPr>
            <a:xfrm>
              <a:off x="4114800" y="1333500"/>
              <a:ext cx="101900" cy="1105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0" name="TextBox 279"/>
            <p:cNvSpPr txBox="1"/>
            <p:nvPr/>
          </p:nvSpPr>
          <p:spPr>
            <a:xfrm>
              <a:off x="7391400" y="3121223"/>
              <a:ext cx="16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Hunting Hollow</a:t>
              </a:r>
              <a:endParaRPr lang="en-US" sz="1400" dirty="0"/>
            </a:p>
          </p:txBody>
        </p:sp>
        <p:sp>
          <p:nvSpPr>
            <p:cNvPr id="283" name="5-Point Star 282"/>
            <p:cNvSpPr/>
            <p:nvPr/>
          </p:nvSpPr>
          <p:spPr>
            <a:xfrm>
              <a:off x="7924800" y="35052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1" name="Straight Connector 310"/>
            <p:cNvCxnSpPr>
              <a:endCxn id="283" idx="1"/>
            </p:cNvCxnSpPr>
            <p:nvPr/>
          </p:nvCxnSpPr>
          <p:spPr>
            <a:xfrm flipV="1">
              <a:off x="7696200" y="3592517"/>
              <a:ext cx="228600" cy="1412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9294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8575"/>
            <a:ext cx="82296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Instructions for making Black/White Route Maps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Using </a:t>
            </a:r>
            <a:r>
              <a:rPr lang="en-US" sz="1600" dirty="0" err="1" smtClean="0"/>
              <a:t>Powerpoint</a:t>
            </a:r>
            <a:r>
              <a:rPr lang="en-US" sz="1600" dirty="0" smtClean="0"/>
              <a:t> and PAINT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Start with a google maps route of all roads to be used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Put the color map onto a slide, and resize it to fill the page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Using the line function, draw line segments for all of the roads, and any other roads to include, color = Black, width = 1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Add Hwy 101,  color = grey, width = 6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Using the text function, enter and position all of the road names, </a:t>
            </a:r>
            <a:r>
              <a:rPr lang="en-US" sz="1600" dirty="0" err="1" smtClean="0"/>
              <a:t>fontsize</a:t>
            </a:r>
            <a:r>
              <a:rPr lang="en-US" sz="1600" dirty="0" smtClean="0"/>
              <a:t> = 8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Add </a:t>
            </a:r>
            <a:r>
              <a:rPr lang="en-US" sz="1600" dirty="0" err="1" smtClean="0"/>
              <a:t>reststop</a:t>
            </a:r>
            <a:r>
              <a:rPr lang="en-US" sz="1600" dirty="0" smtClean="0"/>
              <a:t> names, </a:t>
            </a:r>
            <a:r>
              <a:rPr lang="en-US" sz="1600" dirty="0" err="1" smtClean="0"/>
              <a:t>fontsize</a:t>
            </a:r>
            <a:r>
              <a:rPr lang="en-US" sz="1600" dirty="0" smtClean="0"/>
              <a:t> = 14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Once everything is positioned correctly, then group all together. This is the master slide.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Save the file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Copy the master to a new slide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Carefully select all of the text, then ctrl-X to delete them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Add a new slide, then ctrl-V to put all the text onto it.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Save all this text as a group.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On the slide that now has just roads (because text was removed), select all roads and assign to a group.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Save the file again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For each route do the following steps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Copy roads-only slide to a new slide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Select each line segment that is part of the route, then set width = 3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Go back to the text-only slide, select all, the ctrl-c to copy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Go back to the route slide, then ctrl-V to paste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Now select all on this route slide and group together.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Ctrl-C to copy, then go to PAINT, and ctrl-V to paste. Save as a JPG file.</a:t>
            </a:r>
          </a:p>
        </p:txBody>
      </p:sp>
    </p:spTree>
    <p:extLst>
      <p:ext uri="{BB962C8B-B14F-4D97-AF65-F5344CB8AC3E}">
        <p14:creationId xmlns:p14="http://schemas.microsoft.com/office/powerpoint/2010/main" val="801842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09600" y="0"/>
            <a:ext cx="8001000" cy="6858000"/>
            <a:chOff x="609600" y="0"/>
            <a:chExt cx="8001000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12" t="13983" r="17418" b="4062"/>
            <a:stretch/>
          </p:blipFill>
          <p:spPr bwMode="auto">
            <a:xfrm>
              <a:off x="610114" y="0"/>
              <a:ext cx="792377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5-Point Star 1"/>
            <p:cNvSpPr/>
            <p:nvPr/>
          </p:nvSpPr>
          <p:spPr>
            <a:xfrm>
              <a:off x="6019800" y="228600"/>
              <a:ext cx="304800" cy="304800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5-Point Star 4"/>
            <p:cNvSpPr/>
            <p:nvPr/>
          </p:nvSpPr>
          <p:spPr>
            <a:xfrm>
              <a:off x="1524000" y="762000"/>
              <a:ext cx="304800" cy="304800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5-Point Star 5"/>
            <p:cNvSpPr/>
            <p:nvPr/>
          </p:nvSpPr>
          <p:spPr>
            <a:xfrm>
              <a:off x="4267200" y="2971800"/>
              <a:ext cx="304800" cy="304800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7848600" y="3581400"/>
              <a:ext cx="304800" cy="304800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3124200" y="4876800"/>
              <a:ext cx="304800" cy="304800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334000" y="6400800"/>
              <a:ext cx="304800" cy="304800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09600" y="304800"/>
              <a:ext cx="16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Coyote Valley OSP at Palm Ave</a:t>
              </a:r>
              <a:endParaRPr lang="en-US" sz="1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24600" y="152400"/>
              <a:ext cx="16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Henry Coe</a:t>
              </a:r>
              <a:endParaRPr lang="en-US" sz="1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39000" y="3275111"/>
              <a:ext cx="1371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Hunting Hollow</a:t>
              </a:r>
              <a:endParaRPr lang="en-US" sz="14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13611" y="2945674"/>
              <a:ext cx="16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San Martin</a:t>
              </a:r>
              <a:endParaRPr lang="en-US" sz="14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52600" y="4800600"/>
              <a:ext cx="16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/>
                <a:t>Chitactac</a:t>
              </a:r>
              <a:r>
                <a:rPr lang="en-US" sz="1400" b="1" dirty="0" smtClean="0"/>
                <a:t>-Adams County Park</a:t>
              </a:r>
              <a:endParaRPr lang="en-US" sz="14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38800" y="6400800"/>
              <a:ext cx="16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/>
                <a:t>GavilanCollege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07220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TextBox 475"/>
          <p:cNvSpPr txBox="1"/>
          <p:nvPr/>
        </p:nvSpPr>
        <p:spPr>
          <a:xfrm rot="19264531">
            <a:off x="1692923" y="142974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Palm</a:t>
            </a:r>
            <a:endParaRPr lang="en-US" sz="800" dirty="0"/>
          </a:p>
        </p:txBody>
      </p:sp>
      <p:grpSp>
        <p:nvGrpSpPr>
          <p:cNvPr id="9" name="Group 8"/>
          <p:cNvGrpSpPr/>
          <p:nvPr/>
        </p:nvGrpSpPr>
        <p:grpSpPr>
          <a:xfrm>
            <a:off x="533400" y="0"/>
            <a:ext cx="8458200" cy="6889522"/>
            <a:chOff x="533400" y="0"/>
            <a:chExt cx="8458200" cy="6889522"/>
          </a:xfrm>
        </p:grpSpPr>
        <p:grpSp>
          <p:nvGrpSpPr>
            <p:cNvPr id="280" name="Group 279"/>
            <p:cNvGrpSpPr/>
            <p:nvPr/>
          </p:nvGrpSpPr>
          <p:grpSpPr>
            <a:xfrm>
              <a:off x="685800" y="0"/>
              <a:ext cx="8001000" cy="6858000"/>
              <a:chOff x="609600" y="0"/>
              <a:chExt cx="8001000" cy="6858000"/>
            </a:xfrm>
          </p:grpSpPr>
          <p:pic>
            <p:nvPicPr>
              <p:cNvPr id="283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12" t="13983" r="17418" b="4062"/>
              <a:stretch/>
            </p:blipFill>
            <p:spPr bwMode="auto">
              <a:xfrm>
                <a:off x="610114" y="0"/>
                <a:ext cx="7923771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8" name="5-Point Star 287"/>
              <p:cNvSpPr/>
              <p:nvPr/>
            </p:nvSpPr>
            <p:spPr>
              <a:xfrm>
                <a:off x="6019800" y="228600"/>
                <a:ext cx="304800" cy="304800"/>
              </a:xfrm>
              <a:prstGeom prst="star5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5-Point Star 289"/>
              <p:cNvSpPr/>
              <p:nvPr/>
            </p:nvSpPr>
            <p:spPr>
              <a:xfrm>
                <a:off x="1524000" y="762000"/>
                <a:ext cx="304800" cy="304800"/>
              </a:xfrm>
              <a:prstGeom prst="star5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5-Point Star 303"/>
              <p:cNvSpPr/>
              <p:nvPr/>
            </p:nvSpPr>
            <p:spPr>
              <a:xfrm>
                <a:off x="4267200" y="2971800"/>
                <a:ext cx="304800" cy="304800"/>
              </a:xfrm>
              <a:prstGeom prst="star5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5-Point Star 305"/>
              <p:cNvSpPr/>
              <p:nvPr/>
            </p:nvSpPr>
            <p:spPr>
              <a:xfrm>
                <a:off x="7848600" y="3581400"/>
                <a:ext cx="304800" cy="304800"/>
              </a:xfrm>
              <a:prstGeom prst="star5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5-Point Star 307"/>
              <p:cNvSpPr/>
              <p:nvPr/>
            </p:nvSpPr>
            <p:spPr>
              <a:xfrm>
                <a:off x="3124200" y="4876800"/>
                <a:ext cx="304800" cy="304800"/>
              </a:xfrm>
              <a:prstGeom prst="star5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5-Point Star 309"/>
              <p:cNvSpPr/>
              <p:nvPr/>
            </p:nvSpPr>
            <p:spPr>
              <a:xfrm>
                <a:off x="5334000" y="6400800"/>
                <a:ext cx="304800" cy="304800"/>
              </a:xfrm>
              <a:prstGeom prst="star5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TextBox 347"/>
              <p:cNvSpPr txBox="1"/>
              <p:nvPr/>
            </p:nvSpPr>
            <p:spPr>
              <a:xfrm>
                <a:off x="609600" y="304800"/>
                <a:ext cx="160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Coyote Valley OSP at Palm Ave</a:t>
                </a:r>
                <a:endParaRPr lang="en-US" sz="1400" b="1" dirty="0"/>
              </a:p>
            </p:txBody>
          </p:sp>
          <p:sp>
            <p:nvSpPr>
              <p:cNvPr id="360" name="TextBox 359"/>
              <p:cNvSpPr txBox="1"/>
              <p:nvPr/>
            </p:nvSpPr>
            <p:spPr>
              <a:xfrm>
                <a:off x="6324600" y="152400"/>
                <a:ext cx="1600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Henry Coe</a:t>
                </a:r>
                <a:endParaRPr lang="en-US" sz="1400" b="1" dirty="0"/>
              </a:p>
            </p:txBody>
          </p:sp>
          <p:sp>
            <p:nvSpPr>
              <p:cNvPr id="361" name="TextBox 360"/>
              <p:cNvSpPr txBox="1"/>
              <p:nvPr/>
            </p:nvSpPr>
            <p:spPr>
              <a:xfrm>
                <a:off x="7239000" y="3275111"/>
                <a:ext cx="1371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Hunting Hollow</a:t>
                </a:r>
                <a:endParaRPr lang="en-US" sz="1400" b="1" dirty="0"/>
              </a:p>
            </p:txBody>
          </p:sp>
          <p:sp>
            <p:nvSpPr>
              <p:cNvPr id="369" name="TextBox 368"/>
              <p:cNvSpPr txBox="1"/>
              <p:nvPr/>
            </p:nvSpPr>
            <p:spPr>
              <a:xfrm>
                <a:off x="3313611" y="2945674"/>
                <a:ext cx="1600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San Martin</a:t>
                </a:r>
                <a:endParaRPr lang="en-US" sz="1400" b="1" dirty="0"/>
              </a:p>
            </p:txBody>
          </p:sp>
          <p:sp>
            <p:nvSpPr>
              <p:cNvPr id="370" name="TextBox 369"/>
              <p:cNvSpPr txBox="1"/>
              <p:nvPr/>
            </p:nvSpPr>
            <p:spPr>
              <a:xfrm>
                <a:off x="1752600" y="4800600"/>
                <a:ext cx="160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err="1" smtClean="0"/>
                  <a:t>Chitactac</a:t>
                </a:r>
                <a:r>
                  <a:rPr lang="en-US" sz="1400" b="1" dirty="0" smtClean="0"/>
                  <a:t>-Adams County Park</a:t>
                </a:r>
                <a:endParaRPr lang="en-US" sz="1400" b="1" dirty="0"/>
              </a:p>
            </p:txBody>
          </p:sp>
          <p:sp>
            <p:nvSpPr>
              <p:cNvPr id="371" name="TextBox 370"/>
              <p:cNvSpPr txBox="1"/>
              <p:nvPr/>
            </p:nvSpPr>
            <p:spPr>
              <a:xfrm>
                <a:off x="5638800" y="6400800"/>
                <a:ext cx="1600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err="1" smtClean="0"/>
                  <a:t>GavilanCollege</a:t>
                </a:r>
                <a:endParaRPr lang="en-US" sz="1400" b="1" dirty="0"/>
              </a:p>
            </p:txBody>
          </p:sp>
        </p:grpSp>
        <p:cxnSp>
          <p:nvCxnSpPr>
            <p:cNvPr id="10" name="Straight Connector 9"/>
            <p:cNvCxnSpPr/>
            <p:nvPr/>
          </p:nvCxnSpPr>
          <p:spPr>
            <a:xfrm flipV="1">
              <a:off x="6172200" y="5410200"/>
              <a:ext cx="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172200" y="5181600"/>
              <a:ext cx="3810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6553200" y="4876800"/>
              <a:ext cx="3810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765438" y="4639318"/>
              <a:ext cx="321162" cy="4660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838366" y="4495800"/>
              <a:ext cx="172034" cy="2220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705600" y="3962400"/>
              <a:ext cx="20569" cy="1327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781800" y="36576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7239000" y="3657600"/>
              <a:ext cx="76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7388128" y="3573453"/>
              <a:ext cx="155673" cy="841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772400" y="3810000"/>
              <a:ext cx="304800" cy="381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305800" y="50292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8077200" y="5486400"/>
              <a:ext cx="762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8305800" y="51816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6754483" y="5105400"/>
              <a:ext cx="332117" cy="3292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 flipV="1">
              <a:off x="6737230" y="5426015"/>
              <a:ext cx="129397" cy="25879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5503654" y="3079630"/>
              <a:ext cx="569342" cy="13025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428849" y="4931028"/>
              <a:ext cx="317008" cy="5036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5441521" y="3068569"/>
              <a:ext cx="61708" cy="224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5848709" y="4373592"/>
              <a:ext cx="215661" cy="1035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5684808" y="4370047"/>
              <a:ext cx="126961" cy="639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4520242" y="2339293"/>
              <a:ext cx="192003" cy="933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414925" y="1694164"/>
              <a:ext cx="303724" cy="6522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4511615" y="2449902"/>
              <a:ext cx="94891" cy="2501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 flipV="1">
              <a:off x="4390845" y="2794958"/>
              <a:ext cx="138023" cy="3278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4546122" y="3131390"/>
              <a:ext cx="295149" cy="7506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4226943" y="3312543"/>
              <a:ext cx="370936" cy="1811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5374257" y="2958860"/>
              <a:ext cx="60385" cy="1293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3700732" y="2009955"/>
              <a:ext cx="1095555" cy="4313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 flipV="1">
              <a:off x="4790783" y="2008314"/>
              <a:ext cx="454078" cy="101955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5115464" y="3088257"/>
              <a:ext cx="258793" cy="5693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5374257" y="3666226"/>
              <a:ext cx="301924" cy="7677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4088921" y="1311215"/>
              <a:ext cx="327804" cy="3709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5811769" y="4358827"/>
              <a:ext cx="45567" cy="1010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6271404" y="4641011"/>
              <a:ext cx="465826" cy="20703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6055743" y="4364966"/>
              <a:ext cx="221641" cy="4819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7000504" y="5486400"/>
              <a:ext cx="314696" cy="3265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 flipV="1">
              <a:off x="7315200" y="5486400"/>
              <a:ext cx="134636" cy="168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 flipV="1">
              <a:off x="7453223" y="5503655"/>
              <a:ext cx="192956" cy="725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6987396" y="5814204"/>
              <a:ext cx="439947" cy="5348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 flipV="1">
              <a:off x="7427396" y="6350312"/>
              <a:ext cx="646930" cy="1626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6574704" y="5693434"/>
              <a:ext cx="300549" cy="2585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5857336" y="5900468"/>
              <a:ext cx="707366" cy="431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V="1">
              <a:off x="4274680" y="5553718"/>
              <a:ext cx="1194891" cy="617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4399472" y="3053751"/>
              <a:ext cx="1078302" cy="25189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 flipV="1">
              <a:off x="5475180" y="5559328"/>
              <a:ext cx="330398" cy="9104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>
              <a:off x="4408098" y="1598798"/>
              <a:ext cx="236830" cy="10060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V="1">
              <a:off x="1600200" y="304800"/>
              <a:ext cx="457200" cy="381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 flipV="1">
              <a:off x="2057400" y="304800"/>
              <a:ext cx="762000" cy="914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 flipV="1">
              <a:off x="1828800" y="457200"/>
              <a:ext cx="304800" cy="381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H="1" flipV="1">
              <a:off x="2133601" y="838200"/>
              <a:ext cx="480573" cy="3566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 flipV="1">
              <a:off x="2605177" y="1181819"/>
              <a:ext cx="138023" cy="1135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 flipV="1">
              <a:off x="2743200" y="1295400"/>
              <a:ext cx="3048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 flipV="1">
              <a:off x="3048000" y="1447800"/>
              <a:ext cx="762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 flipV="1">
              <a:off x="3124200" y="1676400"/>
              <a:ext cx="2286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4191000" y="3505200"/>
              <a:ext cx="228600" cy="381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H="1" flipV="1">
              <a:off x="4419600" y="3886200"/>
              <a:ext cx="1524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 flipV="1">
              <a:off x="4572000" y="4114800"/>
              <a:ext cx="267419" cy="7073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V="1">
              <a:off x="4796393" y="4830792"/>
              <a:ext cx="51652" cy="5209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V="1">
              <a:off x="4753155" y="5762445"/>
              <a:ext cx="17253" cy="1035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H="1">
              <a:off x="4768344" y="5357004"/>
              <a:ext cx="36570" cy="4323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V="1">
              <a:off x="4433977" y="5351764"/>
              <a:ext cx="373635" cy="3111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4287328" y="5305245"/>
              <a:ext cx="161256" cy="857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V="1">
              <a:off x="4054415" y="5382884"/>
              <a:ext cx="8627" cy="948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 flipV="1">
              <a:off x="4061507" y="5469571"/>
              <a:ext cx="53293" cy="1692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3876383" y="5318106"/>
              <a:ext cx="160779" cy="1165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3847381" y="5124091"/>
              <a:ext cx="25879" cy="20703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3666226" y="5124091"/>
              <a:ext cx="189782" cy="86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3352800" y="5029200"/>
              <a:ext cx="313426" cy="431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3429000" y="45720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4419600" y="4648200"/>
              <a:ext cx="427281" cy="1986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H="1" flipV="1">
              <a:off x="3733800" y="4572000"/>
              <a:ext cx="225725" cy="2587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3200400" y="4114800"/>
              <a:ext cx="250166" cy="48307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flipH="1">
              <a:off x="3200400" y="3416060"/>
              <a:ext cx="232913" cy="6987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1905000" y="0"/>
              <a:ext cx="1337474" cy="15987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H="1" flipV="1">
              <a:off x="3242474" y="1598798"/>
              <a:ext cx="475511" cy="8338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H="1" flipV="1">
              <a:off x="3735239" y="2449902"/>
              <a:ext cx="668467" cy="6018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V="1">
              <a:off x="3242474" y="1676400"/>
              <a:ext cx="1177126" cy="5506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flipV="1">
              <a:off x="3352800" y="2438400"/>
              <a:ext cx="3810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flipV="1">
              <a:off x="3429000" y="2514600"/>
              <a:ext cx="533400" cy="914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4038600" y="3200400"/>
              <a:ext cx="1524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3352800" y="2667000"/>
              <a:ext cx="6858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flipH="1">
              <a:off x="2971800" y="2667000"/>
              <a:ext cx="3810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flipH="1">
              <a:off x="3234906" y="2208362"/>
              <a:ext cx="8626" cy="5175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flipV="1">
              <a:off x="2743200" y="1219200"/>
              <a:ext cx="76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6019800" y="762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flipV="1">
              <a:off x="5791200" y="76200"/>
              <a:ext cx="1524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5562600" y="381000"/>
              <a:ext cx="228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flipV="1">
              <a:off x="5562600" y="3810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>
              <a:off x="5334000" y="685800"/>
              <a:ext cx="228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flipV="1">
              <a:off x="5257800" y="685800"/>
              <a:ext cx="762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5181600" y="838200"/>
              <a:ext cx="76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flipV="1">
              <a:off x="5029200" y="8382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H="1" flipV="1">
              <a:off x="5029200" y="914400"/>
              <a:ext cx="81342" cy="11780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4800600" y="838200"/>
              <a:ext cx="315552" cy="2052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flipV="1">
              <a:off x="4800600" y="8382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flipH="1" flipV="1">
              <a:off x="4800600" y="990600"/>
              <a:ext cx="168215" cy="1480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>
              <a:off x="4953000" y="1143000"/>
              <a:ext cx="228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flipH="1" flipV="1">
              <a:off x="5181600" y="11430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5029200" y="1295400"/>
              <a:ext cx="228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V="1">
              <a:off x="4953000" y="1295400"/>
              <a:ext cx="762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V="1">
              <a:off x="4876800" y="1524000"/>
              <a:ext cx="762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>
              <a:off x="4648200" y="1600200"/>
              <a:ext cx="2286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V="1">
              <a:off x="6877634" y="4343400"/>
              <a:ext cx="56566" cy="434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flipV="1">
              <a:off x="6705600" y="3733800"/>
              <a:ext cx="762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flipH="1" flipV="1">
              <a:off x="6934200" y="3657600"/>
              <a:ext cx="3048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>
              <a:off x="6728604" y="4080294"/>
              <a:ext cx="155275" cy="3019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flipH="1">
              <a:off x="6574704" y="4191000"/>
              <a:ext cx="207096" cy="1902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flipV="1">
              <a:off x="6219645" y="4373592"/>
              <a:ext cx="362310" cy="3536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flipV="1">
              <a:off x="4841271" y="4848046"/>
              <a:ext cx="308699" cy="1054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flipH="1" flipV="1">
              <a:off x="8077200" y="4191000"/>
              <a:ext cx="762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flipH="1" flipV="1">
              <a:off x="8153400" y="4495800"/>
              <a:ext cx="1524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flipH="1">
              <a:off x="8305800" y="4953000"/>
              <a:ext cx="76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flipH="1">
              <a:off x="8153400" y="5334000"/>
              <a:ext cx="1524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>
              <a:off x="7924800" y="57912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flipH="1" flipV="1">
              <a:off x="8305800" y="4648200"/>
              <a:ext cx="762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 flipV="1">
              <a:off x="7848600" y="5791200"/>
              <a:ext cx="76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>
              <a:off x="7620000" y="5562600"/>
              <a:ext cx="2286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 flipH="1" flipV="1">
              <a:off x="5410200" y="6553200"/>
              <a:ext cx="1524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/>
          </p:nvCxnSpPr>
          <p:spPr>
            <a:xfrm flipV="1">
              <a:off x="5105400" y="64008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flipH="1" flipV="1">
              <a:off x="4751514" y="5867867"/>
              <a:ext cx="125286" cy="3805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 flipH="1" flipV="1">
              <a:off x="4882551" y="6245525"/>
              <a:ext cx="222849" cy="1552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 flipH="1">
              <a:off x="5105400" y="64770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>
            <a:xfrm flipH="1" flipV="1">
              <a:off x="5262113" y="6478438"/>
              <a:ext cx="148087" cy="747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 flipH="1">
              <a:off x="4114800" y="5607170"/>
              <a:ext cx="172528" cy="86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flipH="1">
              <a:off x="4563374" y="5778110"/>
              <a:ext cx="210579" cy="102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>
              <a:off x="4274680" y="5682744"/>
              <a:ext cx="297320" cy="1084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 flipV="1">
              <a:off x="2362200" y="1219200"/>
              <a:ext cx="2286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 flipV="1">
              <a:off x="2133600" y="1828800"/>
              <a:ext cx="1524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>
              <a:off x="2286000" y="14478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>
              <a:off x="1752600" y="2057400"/>
              <a:ext cx="2286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>
              <a:off x="1447800" y="2057400"/>
              <a:ext cx="304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>
              <a:off x="2286000" y="1447800"/>
              <a:ext cx="76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>
              <a:off x="1981200" y="21336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 flipH="1" flipV="1">
              <a:off x="2133600" y="2133600"/>
              <a:ext cx="3810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/>
          </p:nvCxnSpPr>
          <p:spPr>
            <a:xfrm flipV="1">
              <a:off x="1219200" y="2057400"/>
              <a:ext cx="2286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/>
          </p:nvCxnSpPr>
          <p:spPr>
            <a:xfrm flipH="1" flipV="1">
              <a:off x="1219200" y="2209800"/>
              <a:ext cx="762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 flipH="1" flipV="1">
              <a:off x="1295400" y="2438400"/>
              <a:ext cx="45720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 flipH="1" flipV="1">
              <a:off x="1752600" y="2895600"/>
              <a:ext cx="70590" cy="3132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 flipH="1" flipV="1">
              <a:off x="1828800" y="3200400"/>
              <a:ext cx="381000" cy="609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 flipH="1" flipV="1">
              <a:off x="2514600" y="4038600"/>
              <a:ext cx="3810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/>
          </p:nvCxnSpPr>
          <p:spPr>
            <a:xfrm>
              <a:off x="3048000" y="40386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/>
            <p:nvPr/>
          </p:nvCxnSpPr>
          <p:spPr>
            <a:xfrm flipH="1" flipV="1">
              <a:off x="2286000" y="3886200"/>
              <a:ext cx="2286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 flipH="1">
              <a:off x="2895600" y="40386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>
            <a:xfrm flipV="1">
              <a:off x="4267200" y="4648200"/>
              <a:ext cx="1524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/>
            <p:nvPr/>
          </p:nvCxnSpPr>
          <p:spPr>
            <a:xfrm>
              <a:off x="3943701" y="4583220"/>
              <a:ext cx="323499" cy="2173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/>
          </p:nvCxnSpPr>
          <p:spPr>
            <a:xfrm flipH="1">
              <a:off x="4067118" y="5301276"/>
              <a:ext cx="218781" cy="841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/>
            <p:nvPr/>
          </p:nvCxnSpPr>
          <p:spPr>
            <a:xfrm>
              <a:off x="4343400" y="5638800"/>
              <a:ext cx="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>
            <a:xfrm>
              <a:off x="1447800" y="0"/>
              <a:ext cx="38100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>
            <a:xfrm>
              <a:off x="3276600" y="5562600"/>
              <a:ext cx="838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/>
            <p:nvPr/>
          </p:nvCxnSpPr>
          <p:spPr>
            <a:xfrm flipH="1">
              <a:off x="1828800" y="5562600"/>
              <a:ext cx="1447800" cy="114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>
            <a:xfrm flipH="1">
              <a:off x="7315200" y="3581400"/>
              <a:ext cx="76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/>
            <p:cNvCxnSpPr/>
            <p:nvPr/>
          </p:nvCxnSpPr>
          <p:spPr>
            <a:xfrm flipH="1" flipV="1">
              <a:off x="7539593" y="3657600"/>
              <a:ext cx="4207" cy="906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/>
          </p:nvCxnSpPr>
          <p:spPr>
            <a:xfrm flipH="1" flipV="1">
              <a:off x="7696200" y="3733800"/>
              <a:ext cx="76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 flipH="1" flipV="1">
              <a:off x="6934200" y="43434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/>
            <p:nvPr/>
          </p:nvCxnSpPr>
          <p:spPr>
            <a:xfrm flipH="1" flipV="1">
              <a:off x="6872026" y="5693964"/>
              <a:ext cx="117805" cy="1121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/>
            <p:nvPr/>
          </p:nvCxnSpPr>
          <p:spPr>
            <a:xfrm flipV="1">
              <a:off x="2286000" y="1600200"/>
              <a:ext cx="762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 flipH="1" flipV="1">
              <a:off x="2209800" y="3810000"/>
              <a:ext cx="76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/>
          </p:nvCxnSpPr>
          <p:spPr>
            <a:xfrm>
              <a:off x="3581400" y="45720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/>
          </p:nvCxnSpPr>
          <p:spPr>
            <a:xfrm flipV="1">
              <a:off x="3352800" y="4572000"/>
              <a:ext cx="7620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>
            <a:xfrm flipV="1">
              <a:off x="3352800" y="50292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>
              <a:off x="3657600" y="5105400"/>
              <a:ext cx="22439" cy="163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/>
            <p:nvPr/>
          </p:nvCxnSpPr>
          <p:spPr>
            <a:xfrm flipH="1">
              <a:off x="7543800" y="3733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/>
            <p:cNvCxnSpPr/>
            <p:nvPr/>
          </p:nvCxnSpPr>
          <p:spPr>
            <a:xfrm flipV="1">
              <a:off x="6477000" y="4773953"/>
              <a:ext cx="372585" cy="2552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/>
            <p:cNvCxnSpPr/>
            <p:nvPr/>
          </p:nvCxnSpPr>
          <p:spPr>
            <a:xfrm flipV="1">
              <a:off x="5257800" y="4005409"/>
              <a:ext cx="234210" cy="1093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/>
            <p:cNvCxnSpPr/>
            <p:nvPr/>
          </p:nvCxnSpPr>
          <p:spPr>
            <a:xfrm>
              <a:off x="5105400" y="6400800"/>
              <a:ext cx="308072" cy="1290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/>
            <p:cNvCxnSpPr/>
            <p:nvPr/>
          </p:nvCxnSpPr>
          <p:spPr>
            <a:xfrm>
              <a:off x="5943600" y="76200"/>
              <a:ext cx="75733" cy="79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/>
            <p:cNvCxnSpPr/>
            <p:nvPr/>
          </p:nvCxnSpPr>
          <p:spPr>
            <a:xfrm flipV="1">
              <a:off x="2819400" y="1143000"/>
              <a:ext cx="762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 flipV="1">
              <a:off x="2057400" y="95367"/>
              <a:ext cx="265064" cy="2094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7" name="TextBox 476"/>
            <p:cNvSpPr txBox="1"/>
            <p:nvPr/>
          </p:nvSpPr>
          <p:spPr>
            <a:xfrm rot="3101045">
              <a:off x="1752599" y="620820"/>
              <a:ext cx="457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Hale</a:t>
              </a:r>
              <a:endParaRPr lang="en-US" sz="800" dirty="0"/>
            </a:p>
          </p:txBody>
        </p:sp>
        <p:sp>
          <p:nvSpPr>
            <p:cNvPr id="478" name="TextBox 477"/>
            <p:cNvSpPr txBox="1"/>
            <p:nvPr/>
          </p:nvSpPr>
          <p:spPr>
            <a:xfrm>
              <a:off x="3612721" y="4538341"/>
              <a:ext cx="457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Day</a:t>
              </a:r>
              <a:endParaRPr lang="en-US" sz="800" dirty="0"/>
            </a:p>
          </p:txBody>
        </p:sp>
        <p:sp>
          <p:nvSpPr>
            <p:cNvPr id="479" name="TextBox 478"/>
            <p:cNvSpPr txBox="1"/>
            <p:nvPr/>
          </p:nvSpPr>
          <p:spPr>
            <a:xfrm rot="20080635">
              <a:off x="3907282" y="1620530"/>
              <a:ext cx="5357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Dunne</a:t>
              </a:r>
              <a:endParaRPr lang="en-US" sz="800" dirty="0"/>
            </a:p>
          </p:txBody>
        </p:sp>
        <p:sp>
          <p:nvSpPr>
            <p:cNvPr id="480" name="TextBox 479"/>
            <p:cNvSpPr txBox="1"/>
            <p:nvPr/>
          </p:nvSpPr>
          <p:spPr>
            <a:xfrm rot="19126618">
              <a:off x="3367129" y="1571747"/>
              <a:ext cx="457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Main</a:t>
              </a:r>
              <a:endParaRPr lang="en-US" sz="800" dirty="0"/>
            </a:p>
          </p:txBody>
        </p:sp>
        <p:sp>
          <p:nvSpPr>
            <p:cNvPr id="481" name="TextBox 480"/>
            <p:cNvSpPr txBox="1"/>
            <p:nvPr/>
          </p:nvSpPr>
          <p:spPr>
            <a:xfrm rot="3175636">
              <a:off x="2975836" y="1753366"/>
              <a:ext cx="457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Hale</a:t>
              </a:r>
              <a:endParaRPr lang="en-US" sz="800" dirty="0"/>
            </a:p>
          </p:txBody>
        </p:sp>
        <p:sp>
          <p:nvSpPr>
            <p:cNvPr id="482" name="TextBox 481"/>
            <p:cNvSpPr txBox="1"/>
            <p:nvPr/>
          </p:nvSpPr>
          <p:spPr>
            <a:xfrm rot="4025599">
              <a:off x="4367015" y="2571081"/>
              <a:ext cx="6119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Sycamore</a:t>
              </a:r>
              <a:endParaRPr lang="en-US" sz="800" dirty="0"/>
            </a:p>
          </p:txBody>
        </p:sp>
        <p:sp>
          <p:nvSpPr>
            <p:cNvPr id="483" name="TextBox 482"/>
            <p:cNvSpPr txBox="1"/>
            <p:nvPr/>
          </p:nvSpPr>
          <p:spPr>
            <a:xfrm rot="4112916">
              <a:off x="4538218" y="3421588"/>
              <a:ext cx="457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 smtClean="0"/>
                <a:t>Llagas</a:t>
              </a:r>
              <a:endParaRPr lang="en-US" sz="800" dirty="0"/>
            </a:p>
          </p:txBody>
        </p:sp>
        <p:sp>
          <p:nvSpPr>
            <p:cNvPr id="485" name="TextBox 484"/>
            <p:cNvSpPr txBox="1"/>
            <p:nvPr/>
          </p:nvSpPr>
          <p:spPr>
            <a:xfrm rot="20096536">
              <a:off x="4326570" y="2215410"/>
              <a:ext cx="457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Maple</a:t>
              </a:r>
              <a:endParaRPr lang="en-US" sz="800" dirty="0"/>
            </a:p>
          </p:txBody>
        </p:sp>
        <p:sp>
          <p:nvSpPr>
            <p:cNvPr id="486" name="TextBox 485"/>
            <p:cNvSpPr txBox="1"/>
            <p:nvPr/>
          </p:nvSpPr>
          <p:spPr>
            <a:xfrm rot="2849893">
              <a:off x="4032644" y="1304643"/>
              <a:ext cx="457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Hill</a:t>
              </a:r>
              <a:endParaRPr lang="en-US" sz="800" dirty="0"/>
            </a:p>
          </p:txBody>
        </p:sp>
        <p:sp>
          <p:nvSpPr>
            <p:cNvPr id="487" name="TextBox 486"/>
            <p:cNvSpPr txBox="1"/>
            <p:nvPr/>
          </p:nvSpPr>
          <p:spPr>
            <a:xfrm rot="3134402">
              <a:off x="857182" y="1352556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 smtClean="0"/>
                <a:t>Uvas</a:t>
              </a:r>
              <a:r>
                <a:rPr lang="en-US" sz="800" dirty="0" smtClean="0"/>
                <a:t> Rd</a:t>
              </a:r>
              <a:endParaRPr lang="en-US" sz="800" dirty="0"/>
            </a:p>
          </p:txBody>
        </p:sp>
        <p:sp>
          <p:nvSpPr>
            <p:cNvPr id="488" name="TextBox 487"/>
            <p:cNvSpPr txBox="1"/>
            <p:nvPr/>
          </p:nvSpPr>
          <p:spPr>
            <a:xfrm rot="235947">
              <a:off x="1442191" y="2028416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Oak Glen</a:t>
              </a:r>
              <a:endParaRPr lang="en-US" sz="800" dirty="0"/>
            </a:p>
          </p:txBody>
        </p:sp>
        <p:sp>
          <p:nvSpPr>
            <p:cNvPr id="489" name="TextBox 488"/>
            <p:cNvSpPr txBox="1"/>
            <p:nvPr/>
          </p:nvSpPr>
          <p:spPr>
            <a:xfrm rot="17192289">
              <a:off x="1955486" y="1524000"/>
              <a:ext cx="914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Willow Springs</a:t>
              </a:r>
              <a:endParaRPr lang="en-US" sz="800" dirty="0"/>
            </a:p>
          </p:txBody>
        </p:sp>
        <p:cxnSp>
          <p:nvCxnSpPr>
            <p:cNvPr id="491" name="Straight Connector 490"/>
            <p:cNvCxnSpPr/>
            <p:nvPr/>
          </p:nvCxnSpPr>
          <p:spPr>
            <a:xfrm flipH="1" flipV="1">
              <a:off x="1371600" y="1752600"/>
              <a:ext cx="762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/>
            <p:cNvCxnSpPr/>
            <p:nvPr/>
          </p:nvCxnSpPr>
          <p:spPr>
            <a:xfrm>
              <a:off x="1371600" y="16002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/>
            <p:cNvCxnSpPr/>
            <p:nvPr/>
          </p:nvCxnSpPr>
          <p:spPr>
            <a:xfrm>
              <a:off x="1066800" y="1219200"/>
              <a:ext cx="304800" cy="381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6" name="TextBox 495"/>
            <p:cNvSpPr txBox="1"/>
            <p:nvPr/>
          </p:nvSpPr>
          <p:spPr>
            <a:xfrm rot="2669034">
              <a:off x="1117955" y="2555803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 smtClean="0"/>
                <a:t>Uvas</a:t>
              </a:r>
              <a:r>
                <a:rPr lang="en-US" sz="800" dirty="0" smtClean="0"/>
                <a:t> Rd</a:t>
              </a:r>
              <a:endParaRPr lang="en-US" sz="800" dirty="0"/>
            </a:p>
          </p:txBody>
        </p:sp>
        <p:sp>
          <p:nvSpPr>
            <p:cNvPr id="497" name="TextBox 496"/>
            <p:cNvSpPr txBox="1"/>
            <p:nvPr/>
          </p:nvSpPr>
          <p:spPr>
            <a:xfrm rot="524384">
              <a:off x="2425511" y="4045207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 smtClean="0"/>
                <a:t>Uvas</a:t>
              </a:r>
              <a:r>
                <a:rPr lang="en-US" sz="800" dirty="0" smtClean="0"/>
                <a:t> Rd</a:t>
              </a:r>
              <a:endParaRPr lang="en-US" sz="800" dirty="0"/>
            </a:p>
          </p:txBody>
        </p:sp>
        <p:sp>
          <p:nvSpPr>
            <p:cNvPr id="217" name="TextBox 216"/>
            <p:cNvSpPr txBox="1"/>
            <p:nvPr/>
          </p:nvSpPr>
          <p:spPr>
            <a:xfrm rot="4043380">
              <a:off x="4493732" y="2114523"/>
              <a:ext cx="457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Hill</a:t>
              </a:r>
              <a:endParaRPr lang="en-US" sz="800" dirty="0"/>
            </a:p>
          </p:txBody>
        </p:sp>
        <p:sp>
          <p:nvSpPr>
            <p:cNvPr id="219" name="TextBox 218"/>
            <p:cNvSpPr txBox="1"/>
            <p:nvPr/>
          </p:nvSpPr>
          <p:spPr>
            <a:xfrm rot="3799357">
              <a:off x="3799788" y="3484207"/>
              <a:ext cx="7643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Santa Teresa</a:t>
              </a:r>
              <a:endParaRPr lang="en-US" sz="800" dirty="0"/>
            </a:p>
          </p:txBody>
        </p:sp>
        <p:sp>
          <p:nvSpPr>
            <p:cNvPr id="221" name="TextBox 220"/>
            <p:cNvSpPr txBox="1"/>
            <p:nvPr/>
          </p:nvSpPr>
          <p:spPr>
            <a:xfrm rot="17334794">
              <a:off x="3065601" y="3486741"/>
              <a:ext cx="7643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Watsonville </a:t>
              </a:r>
              <a:endParaRPr lang="en-US" sz="800" dirty="0"/>
            </a:p>
          </p:txBody>
        </p:sp>
        <p:sp>
          <p:nvSpPr>
            <p:cNvPr id="223" name="TextBox 222"/>
            <p:cNvSpPr txBox="1"/>
            <p:nvPr/>
          </p:nvSpPr>
          <p:spPr>
            <a:xfrm rot="2950187">
              <a:off x="2130328" y="534801"/>
              <a:ext cx="838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Monterey Hwy</a:t>
              </a:r>
              <a:endParaRPr lang="en-US" sz="800" dirty="0"/>
            </a:p>
          </p:txBody>
        </p:sp>
        <p:sp>
          <p:nvSpPr>
            <p:cNvPr id="225" name="TextBox 224"/>
            <p:cNvSpPr txBox="1"/>
            <p:nvPr/>
          </p:nvSpPr>
          <p:spPr>
            <a:xfrm rot="19003830">
              <a:off x="2653443" y="1111679"/>
              <a:ext cx="457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Tilton</a:t>
              </a:r>
              <a:endParaRPr lang="en-US" sz="800" dirty="0"/>
            </a:p>
          </p:txBody>
        </p:sp>
        <p:sp>
          <p:nvSpPr>
            <p:cNvPr id="227" name="TextBox 226"/>
            <p:cNvSpPr txBox="1"/>
            <p:nvPr/>
          </p:nvSpPr>
          <p:spPr>
            <a:xfrm rot="2933522">
              <a:off x="1921830" y="504416"/>
              <a:ext cx="6858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Dougherty</a:t>
              </a:r>
              <a:endParaRPr lang="en-US" sz="800" dirty="0"/>
            </a:p>
          </p:txBody>
        </p:sp>
        <p:sp>
          <p:nvSpPr>
            <p:cNvPr id="229" name="TextBox 228"/>
            <p:cNvSpPr txBox="1"/>
            <p:nvPr/>
          </p:nvSpPr>
          <p:spPr>
            <a:xfrm rot="4071128">
              <a:off x="5266887" y="3762399"/>
              <a:ext cx="5357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Center</a:t>
              </a:r>
              <a:endParaRPr lang="en-US" sz="800" dirty="0"/>
            </a:p>
          </p:txBody>
        </p:sp>
        <p:sp>
          <p:nvSpPr>
            <p:cNvPr id="232" name="TextBox 231"/>
            <p:cNvSpPr txBox="1"/>
            <p:nvPr/>
          </p:nvSpPr>
          <p:spPr>
            <a:xfrm rot="20248549">
              <a:off x="4024109" y="2034961"/>
              <a:ext cx="533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Tennent</a:t>
              </a:r>
              <a:endParaRPr lang="en-US" sz="800" dirty="0"/>
            </a:p>
          </p:txBody>
        </p:sp>
        <p:sp>
          <p:nvSpPr>
            <p:cNvPr id="234" name="TextBox 233"/>
            <p:cNvSpPr txBox="1"/>
            <p:nvPr/>
          </p:nvSpPr>
          <p:spPr>
            <a:xfrm rot="531076">
              <a:off x="3406561" y="4921678"/>
              <a:ext cx="6858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 smtClean="0"/>
                <a:t>Burchell</a:t>
              </a:r>
              <a:endParaRPr lang="en-US" sz="800" dirty="0"/>
            </a:p>
          </p:txBody>
        </p:sp>
        <p:sp>
          <p:nvSpPr>
            <p:cNvPr id="236" name="TextBox 235"/>
            <p:cNvSpPr txBox="1"/>
            <p:nvPr/>
          </p:nvSpPr>
          <p:spPr>
            <a:xfrm rot="18558738">
              <a:off x="3838049" y="5123165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Bluebell</a:t>
              </a:r>
              <a:endParaRPr lang="en-US" sz="800" dirty="0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4306469" y="5181600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 smtClean="0"/>
                <a:t>Mantelli</a:t>
              </a:r>
              <a:endParaRPr lang="en-US" sz="800" dirty="0"/>
            </a:p>
          </p:txBody>
        </p:sp>
        <p:sp>
          <p:nvSpPr>
            <p:cNvPr id="242" name="TextBox 241"/>
            <p:cNvSpPr txBox="1"/>
            <p:nvPr/>
          </p:nvSpPr>
          <p:spPr>
            <a:xfrm rot="20103617">
              <a:off x="5565872" y="4191000"/>
              <a:ext cx="457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Omar</a:t>
              </a:r>
              <a:endParaRPr lang="en-US" sz="800" dirty="0"/>
            </a:p>
          </p:txBody>
        </p:sp>
        <p:sp>
          <p:nvSpPr>
            <p:cNvPr id="246" name="TextBox 245"/>
            <p:cNvSpPr txBox="1"/>
            <p:nvPr/>
          </p:nvSpPr>
          <p:spPr>
            <a:xfrm rot="19804771">
              <a:off x="4069921" y="5098853"/>
              <a:ext cx="533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Country</a:t>
              </a:r>
              <a:endParaRPr lang="en-US" sz="800" dirty="0"/>
            </a:p>
          </p:txBody>
        </p:sp>
        <p:sp>
          <p:nvSpPr>
            <p:cNvPr id="248" name="TextBox 247"/>
            <p:cNvSpPr txBox="1"/>
            <p:nvPr/>
          </p:nvSpPr>
          <p:spPr>
            <a:xfrm rot="302062">
              <a:off x="3209284" y="5550444"/>
              <a:ext cx="914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Hecker Pass Hwy</a:t>
              </a:r>
              <a:endParaRPr lang="en-US" sz="800" dirty="0"/>
            </a:p>
          </p:txBody>
        </p:sp>
        <p:sp>
          <p:nvSpPr>
            <p:cNvPr id="250" name="TextBox 249"/>
            <p:cNvSpPr txBox="1"/>
            <p:nvPr/>
          </p:nvSpPr>
          <p:spPr>
            <a:xfrm rot="19982277">
              <a:off x="6248400" y="4572000"/>
              <a:ext cx="533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Dryden</a:t>
              </a:r>
              <a:endParaRPr lang="en-US" sz="800" dirty="0"/>
            </a:p>
          </p:txBody>
        </p:sp>
        <p:sp>
          <p:nvSpPr>
            <p:cNvPr id="251" name="TextBox 250"/>
            <p:cNvSpPr txBox="1"/>
            <p:nvPr/>
          </p:nvSpPr>
          <p:spPr>
            <a:xfrm rot="18970398">
              <a:off x="6263783" y="4237149"/>
              <a:ext cx="457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 smtClean="0"/>
                <a:t>Roop</a:t>
              </a:r>
              <a:endParaRPr lang="en-US" sz="800" dirty="0"/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4876800" y="5410200"/>
              <a:ext cx="457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First</a:t>
              </a:r>
              <a:endParaRPr lang="en-US" sz="800" dirty="0"/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5791200" y="381000"/>
              <a:ext cx="990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Henry Coe</a:t>
              </a:r>
              <a:endParaRPr lang="en-US" sz="1400" dirty="0"/>
            </a:p>
          </p:txBody>
        </p:sp>
        <p:sp>
          <p:nvSpPr>
            <p:cNvPr id="256" name="TextBox 255"/>
            <p:cNvSpPr txBox="1"/>
            <p:nvPr/>
          </p:nvSpPr>
          <p:spPr>
            <a:xfrm rot="3896563">
              <a:off x="5920224" y="4566390"/>
              <a:ext cx="457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New</a:t>
              </a:r>
              <a:endParaRPr lang="en-US" sz="800" dirty="0"/>
            </a:p>
          </p:txBody>
        </p:sp>
        <p:sp>
          <p:nvSpPr>
            <p:cNvPr id="258" name="TextBox 257"/>
            <p:cNvSpPr txBox="1"/>
            <p:nvPr/>
          </p:nvSpPr>
          <p:spPr>
            <a:xfrm rot="20121774">
              <a:off x="4107635" y="3317066"/>
              <a:ext cx="76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San Martin</a:t>
              </a:r>
              <a:endParaRPr lang="en-US" sz="800" dirty="0"/>
            </a:p>
          </p:txBody>
        </p:sp>
        <p:sp>
          <p:nvSpPr>
            <p:cNvPr id="259" name="TextBox 258"/>
            <p:cNvSpPr txBox="1"/>
            <p:nvPr/>
          </p:nvSpPr>
          <p:spPr>
            <a:xfrm rot="4044182">
              <a:off x="4240555" y="3699939"/>
              <a:ext cx="838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Monterey Rd</a:t>
              </a:r>
              <a:endParaRPr lang="en-US" sz="800" dirty="0"/>
            </a:p>
          </p:txBody>
        </p:sp>
        <p:cxnSp>
          <p:nvCxnSpPr>
            <p:cNvPr id="3" name="Straight Connector 2"/>
            <p:cNvCxnSpPr>
              <a:endCxn id="479" idx="1"/>
            </p:cNvCxnSpPr>
            <p:nvPr/>
          </p:nvCxnSpPr>
          <p:spPr>
            <a:xfrm>
              <a:off x="2362200" y="0"/>
              <a:ext cx="1570821" cy="1842827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H="1">
              <a:off x="3352800" y="1302589"/>
              <a:ext cx="736121" cy="6786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3904432" y="1811971"/>
              <a:ext cx="325369" cy="690007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4229801" y="2496368"/>
              <a:ext cx="426346" cy="443176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>
              <a:off x="4650537" y="2928324"/>
              <a:ext cx="1216863" cy="3015276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>
              <a:off x="5867400" y="5943600"/>
              <a:ext cx="0" cy="914400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5486400" y="5486400"/>
              <a:ext cx="6858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5402253" y="4936638"/>
              <a:ext cx="1015377" cy="4712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flipH="1">
              <a:off x="5105400" y="4459857"/>
              <a:ext cx="760562" cy="2645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4835661" y="3657601"/>
              <a:ext cx="538543" cy="2300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606506" y="2967593"/>
              <a:ext cx="778917" cy="33632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4382219" y="2708694"/>
              <a:ext cx="232913" cy="948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4" name="TextBox 483"/>
            <p:cNvSpPr txBox="1"/>
            <p:nvPr/>
          </p:nvSpPr>
          <p:spPr>
            <a:xfrm rot="20300577">
              <a:off x="4198287" y="2596972"/>
              <a:ext cx="5357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Middle</a:t>
              </a:r>
              <a:endParaRPr lang="en-US" sz="800" dirty="0"/>
            </a:p>
          </p:txBody>
        </p:sp>
        <p:sp>
          <p:nvSpPr>
            <p:cNvPr id="268" name="TextBox 267"/>
            <p:cNvSpPr txBox="1"/>
            <p:nvPr/>
          </p:nvSpPr>
          <p:spPr>
            <a:xfrm rot="16529353">
              <a:off x="2928539" y="4558271"/>
              <a:ext cx="7643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Watsonville </a:t>
              </a:r>
              <a:endParaRPr lang="en-US" sz="800" dirty="0"/>
            </a:p>
          </p:txBody>
        </p:sp>
        <p:sp>
          <p:nvSpPr>
            <p:cNvPr id="230" name="TextBox 229"/>
            <p:cNvSpPr txBox="1"/>
            <p:nvPr/>
          </p:nvSpPr>
          <p:spPr>
            <a:xfrm rot="20111157">
              <a:off x="4876800" y="3581400"/>
              <a:ext cx="5357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Church</a:t>
              </a:r>
              <a:endParaRPr lang="en-US" sz="800" dirty="0"/>
            </a:p>
          </p:txBody>
        </p:sp>
        <p:sp>
          <p:nvSpPr>
            <p:cNvPr id="244" name="TextBox 243"/>
            <p:cNvSpPr txBox="1"/>
            <p:nvPr/>
          </p:nvSpPr>
          <p:spPr>
            <a:xfrm rot="20399867">
              <a:off x="5198428" y="4499073"/>
              <a:ext cx="76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Buena Vista</a:t>
              </a:r>
              <a:endParaRPr lang="en-US" sz="800" dirty="0"/>
            </a:p>
          </p:txBody>
        </p:sp>
        <p:sp>
          <p:nvSpPr>
            <p:cNvPr id="270" name="TextBox 269"/>
            <p:cNvSpPr txBox="1"/>
            <p:nvPr/>
          </p:nvSpPr>
          <p:spPr>
            <a:xfrm rot="5704117">
              <a:off x="4500693" y="5122527"/>
              <a:ext cx="7643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Santa Teresa </a:t>
              </a:r>
              <a:endParaRPr lang="en-US" sz="800" dirty="0"/>
            </a:p>
          </p:txBody>
        </p:sp>
        <p:cxnSp>
          <p:nvCxnSpPr>
            <p:cNvPr id="272" name="Straight Connector 271"/>
            <p:cNvCxnSpPr/>
            <p:nvPr/>
          </p:nvCxnSpPr>
          <p:spPr>
            <a:xfrm>
              <a:off x="3680021" y="5068927"/>
              <a:ext cx="18" cy="584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flipH="1" flipV="1">
              <a:off x="3352800" y="5181600"/>
              <a:ext cx="76200" cy="381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TextBox 275"/>
            <p:cNvSpPr txBox="1"/>
            <p:nvPr/>
          </p:nvSpPr>
          <p:spPr>
            <a:xfrm rot="3148353">
              <a:off x="3644217" y="5416412"/>
              <a:ext cx="6858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 smtClean="0"/>
                <a:t>Burchell</a:t>
              </a:r>
              <a:endParaRPr lang="en-US" sz="800" dirty="0"/>
            </a:p>
          </p:txBody>
        </p:sp>
        <p:sp>
          <p:nvSpPr>
            <p:cNvPr id="278" name="TextBox 277"/>
            <p:cNvSpPr txBox="1"/>
            <p:nvPr/>
          </p:nvSpPr>
          <p:spPr>
            <a:xfrm rot="18945434">
              <a:off x="6640620" y="5133450"/>
              <a:ext cx="457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Crews</a:t>
              </a:r>
              <a:endParaRPr lang="en-US" sz="800" dirty="0"/>
            </a:p>
          </p:txBody>
        </p:sp>
        <p:sp>
          <p:nvSpPr>
            <p:cNvPr id="279" name="TextBox 278"/>
            <p:cNvSpPr txBox="1"/>
            <p:nvPr/>
          </p:nvSpPr>
          <p:spPr>
            <a:xfrm rot="19220196">
              <a:off x="6428850" y="4845478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Godfrey</a:t>
              </a:r>
              <a:endParaRPr lang="en-US" sz="800" dirty="0"/>
            </a:p>
          </p:txBody>
        </p:sp>
        <p:sp>
          <p:nvSpPr>
            <p:cNvPr id="281" name="TextBox 280"/>
            <p:cNvSpPr txBox="1"/>
            <p:nvPr/>
          </p:nvSpPr>
          <p:spPr>
            <a:xfrm rot="19827490">
              <a:off x="6096000" y="5105400"/>
              <a:ext cx="533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Dunlap</a:t>
              </a:r>
              <a:endParaRPr lang="en-US" sz="800" dirty="0"/>
            </a:p>
          </p:txBody>
        </p:sp>
        <p:sp>
          <p:nvSpPr>
            <p:cNvPr id="282" name="TextBox 281"/>
            <p:cNvSpPr txBox="1"/>
            <p:nvPr/>
          </p:nvSpPr>
          <p:spPr>
            <a:xfrm rot="920478">
              <a:off x="4211354" y="5695442"/>
              <a:ext cx="457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Third</a:t>
              </a:r>
              <a:endParaRPr lang="en-US" sz="800" dirty="0"/>
            </a:p>
          </p:txBody>
        </p:sp>
        <p:sp>
          <p:nvSpPr>
            <p:cNvPr id="284" name="TextBox 283"/>
            <p:cNvSpPr txBox="1"/>
            <p:nvPr/>
          </p:nvSpPr>
          <p:spPr>
            <a:xfrm rot="3020945">
              <a:off x="5181600" y="6553200"/>
              <a:ext cx="457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Mesa</a:t>
              </a:r>
              <a:endParaRPr lang="en-US" sz="800" dirty="0"/>
            </a:p>
          </p:txBody>
        </p:sp>
        <p:sp>
          <p:nvSpPr>
            <p:cNvPr id="286" name="TextBox 285"/>
            <p:cNvSpPr txBox="1"/>
            <p:nvPr/>
          </p:nvSpPr>
          <p:spPr>
            <a:xfrm rot="4500049">
              <a:off x="4811415" y="6465568"/>
              <a:ext cx="457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Miller</a:t>
              </a:r>
              <a:endParaRPr lang="en-US" sz="800" dirty="0"/>
            </a:p>
          </p:txBody>
        </p:sp>
        <p:sp>
          <p:nvSpPr>
            <p:cNvPr id="292" name="TextBox 291"/>
            <p:cNvSpPr txBox="1"/>
            <p:nvPr/>
          </p:nvSpPr>
          <p:spPr>
            <a:xfrm rot="18137922">
              <a:off x="4919861" y="5814072"/>
              <a:ext cx="533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Miller</a:t>
              </a:r>
              <a:endParaRPr lang="en-US" sz="800" dirty="0"/>
            </a:p>
          </p:txBody>
        </p:sp>
        <p:sp>
          <p:nvSpPr>
            <p:cNvPr id="294" name="TextBox 293"/>
            <p:cNvSpPr txBox="1"/>
            <p:nvPr/>
          </p:nvSpPr>
          <p:spPr>
            <a:xfrm rot="20214389">
              <a:off x="5410200" y="5562600"/>
              <a:ext cx="457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Sixth</a:t>
              </a:r>
              <a:endParaRPr lang="en-US" sz="800" dirty="0"/>
            </a:p>
          </p:txBody>
        </p:sp>
        <p:sp>
          <p:nvSpPr>
            <p:cNvPr id="296" name="TextBox 295"/>
            <p:cNvSpPr txBox="1"/>
            <p:nvPr/>
          </p:nvSpPr>
          <p:spPr>
            <a:xfrm rot="20065162">
              <a:off x="5731828" y="5384488"/>
              <a:ext cx="533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Gilman</a:t>
              </a:r>
              <a:endParaRPr lang="en-US" sz="800" dirty="0"/>
            </a:p>
          </p:txBody>
        </p:sp>
        <p:sp>
          <p:nvSpPr>
            <p:cNvPr id="298" name="TextBox 297"/>
            <p:cNvSpPr txBox="1"/>
            <p:nvPr/>
          </p:nvSpPr>
          <p:spPr>
            <a:xfrm rot="3709836">
              <a:off x="5948856" y="5638536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 smtClean="0"/>
                <a:t>Holsclaw</a:t>
              </a:r>
              <a:endParaRPr lang="en-US" sz="800" dirty="0"/>
            </a:p>
          </p:txBody>
        </p:sp>
        <p:sp>
          <p:nvSpPr>
            <p:cNvPr id="300" name="TextBox 299"/>
            <p:cNvSpPr txBox="1"/>
            <p:nvPr/>
          </p:nvSpPr>
          <p:spPr>
            <a:xfrm rot="3940790">
              <a:off x="5564937" y="4515903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Foothill</a:t>
              </a:r>
              <a:endParaRPr lang="en-US" sz="800" dirty="0"/>
            </a:p>
          </p:txBody>
        </p:sp>
        <p:cxnSp>
          <p:nvCxnSpPr>
            <p:cNvPr id="302" name="Straight Connector 301"/>
            <p:cNvCxnSpPr/>
            <p:nvPr/>
          </p:nvCxnSpPr>
          <p:spPr>
            <a:xfrm>
              <a:off x="6172200" y="5029200"/>
              <a:ext cx="3899" cy="3810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>
              <a:off x="6167525" y="5467700"/>
              <a:ext cx="227665" cy="4674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TextBox 304"/>
            <p:cNvSpPr txBox="1"/>
            <p:nvPr/>
          </p:nvSpPr>
          <p:spPr>
            <a:xfrm rot="4261614">
              <a:off x="5327791" y="6007547"/>
              <a:ext cx="838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Monterey Rd</a:t>
              </a:r>
              <a:endParaRPr lang="en-US" sz="800" dirty="0"/>
            </a:p>
          </p:txBody>
        </p:sp>
        <p:sp>
          <p:nvSpPr>
            <p:cNvPr id="307" name="TextBox 306"/>
            <p:cNvSpPr txBox="1"/>
            <p:nvPr/>
          </p:nvSpPr>
          <p:spPr>
            <a:xfrm rot="2238766">
              <a:off x="4737193" y="6190147"/>
              <a:ext cx="7643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Santa Teresa </a:t>
              </a:r>
              <a:endParaRPr lang="en-US" sz="800" dirty="0"/>
            </a:p>
          </p:txBody>
        </p:sp>
        <p:sp>
          <p:nvSpPr>
            <p:cNvPr id="309" name="TextBox 308"/>
            <p:cNvSpPr txBox="1"/>
            <p:nvPr/>
          </p:nvSpPr>
          <p:spPr>
            <a:xfrm rot="2972324">
              <a:off x="6783505" y="4784312"/>
              <a:ext cx="457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Crews</a:t>
              </a:r>
              <a:endParaRPr lang="en-US" sz="800" dirty="0"/>
            </a:p>
          </p:txBody>
        </p:sp>
        <p:sp>
          <p:nvSpPr>
            <p:cNvPr id="311" name="TextBox 310"/>
            <p:cNvSpPr txBox="1"/>
            <p:nvPr/>
          </p:nvSpPr>
          <p:spPr>
            <a:xfrm>
              <a:off x="2209800" y="3581400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 smtClean="0"/>
                <a:t>Uvas</a:t>
              </a:r>
              <a:r>
                <a:rPr lang="en-US" sz="800" dirty="0" smtClean="0"/>
                <a:t> Reservoir</a:t>
              </a:r>
              <a:endParaRPr lang="en-US" sz="800" dirty="0"/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1752600" y="21336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 smtClean="0"/>
                <a:t>Chesbro</a:t>
              </a:r>
              <a:r>
                <a:rPr lang="en-US" sz="800" dirty="0" smtClean="0"/>
                <a:t> Reservoir</a:t>
              </a:r>
              <a:endParaRPr lang="en-US" sz="800" dirty="0"/>
            </a:p>
          </p:txBody>
        </p:sp>
        <p:sp>
          <p:nvSpPr>
            <p:cNvPr id="315" name="TextBox 314"/>
            <p:cNvSpPr txBox="1"/>
            <p:nvPr/>
          </p:nvSpPr>
          <p:spPr>
            <a:xfrm rot="18961600">
              <a:off x="2705758" y="1669354"/>
              <a:ext cx="457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 smtClean="0"/>
                <a:t>Llagas</a:t>
              </a:r>
              <a:endParaRPr lang="en-US" sz="800" dirty="0"/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6761328" y="3697406"/>
              <a:ext cx="1143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Gilroy Hot Springs</a:t>
              </a:r>
              <a:endParaRPr lang="en-US" sz="800" dirty="0"/>
            </a:p>
          </p:txBody>
        </p:sp>
        <p:sp>
          <p:nvSpPr>
            <p:cNvPr id="319" name="TextBox 318"/>
            <p:cNvSpPr txBox="1"/>
            <p:nvPr/>
          </p:nvSpPr>
          <p:spPr>
            <a:xfrm rot="19017355">
              <a:off x="6885468" y="5456366"/>
              <a:ext cx="533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Canada</a:t>
              </a:r>
              <a:endParaRPr lang="en-US" sz="800" dirty="0"/>
            </a:p>
          </p:txBody>
        </p:sp>
        <p:sp>
          <p:nvSpPr>
            <p:cNvPr id="321" name="TextBox 320"/>
            <p:cNvSpPr txBox="1"/>
            <p:nvPr/>
          </p:nvSpPr>
          <p:spPr>
            <a:xfrm rot="3659381">
              <a:off x="6357235" y="5394817"/>
              <a:ext cx="6858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Ferguson</a:t>
              </a:r>
              <a:endParaRPr lang="en-US" sz="800" dirty="0"/>
            </a:p>
          </p:txBody>
        </p:sp>
        <p:sp>
          <p:nvSpPr>
            <p:cNvPr id="323" name="TextBox 322"/>
            <p:cNvSpPr txBox="1"/>
            <p:nvPr/>
          </p:nvSpPr>
          <p:spPr>
            <a:xfrm rot="159401">
              <a:off x="5870673" y="5884229"/>
              <a:ext cx="10668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Pacheco Pass Hwy</a:t>
              </a:r>
              <a:endParaRPr lang="en-US" sz="800" dirty="0"/>
            </a:p>
          </p:txBody>
        </p:sp>
        <p:sp>
          <p:nvSpPr>
            <p:cNvPr id="325" name="TextBox 324"/>
            <p:cNvSpPr txBox="1"/>
            <p:nvPr/>
          </p:nvSpPr>
          <p:spPr>
            <a:xfrm rot="18357138">
              <a:off x="6731311" y="4422873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 smtClean="0"/>
                <a:t>Leavesley</a:t>
              </a:r>
              <a:endParaRPr lang="en-US" sz="800" dirty="0"/>
            </a:p>
          </p:txBody>
        </p:sp>
        <p:sp>
          <p:nvSpPr>
            <p:cNvPr id="327" name="TextBox 326"/>
            <p:cNvSpPr txBox="1"/>
            <p:nvPr/>
          </p:nvSpPr>
          <p:spPr>
            <a:xfrm rot="19315064">
              <a:off x="6326158" y="4737067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 smtClean="0"/>
                <a:t>Leavesley</a:t>
              </a:r>
              <a:endParaRPr lang="en-US" sz="800" dirty="0"/>
            </a:p>
          </p:txBody>
        </p:sp>
        <p:sp>
          <p:nvSpPr>
            <p:cNvPr id="329" name="TextBox 328"/>
            <p:cNvSpPr txBox="1"/>
            <p:nvPr/>
          </p:nvSpPr>
          <p:spPr>
            <a:xfrm rot="20060342">
              <a:off x="5640358" y="4965668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 smtClean="0"/>
                <a:t>Leavesley</a:t>
              </a:r>
              <a:endParaRPr lang="en-US" sz="800" dirty="0"/>
            </a:p>
          </p:txBody>
        </p:sp>
        <p:sp>
          <p:nvSpPr>
            <p:cNvPr id="331" name="TextBox 330"/>
            <p:cNvSpPr txBox="1"/>
            <p:nvPr/>
          </p:nvSpPr>
          <p:spPr>
            <a:xfrm rot="2949789">
              <a:off x="6665000" y="6071742"/>
              <a:ext cx="10668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Pacheco Pass Hwy</a:t>
              </a:r>
              <a:endParaRPr lang="en-US" sz="800" dirty="0"/>
            </a:p>
          </p:txBody>
        </p:sp>
        <p:sp>
          <p:nvSpPr>
            <p:cNvPr id="333" name="TextBox 332"/>
            <p:cNvSpPr txBox="1"/>
            <p:nvPr/>
          </p:nvSpPr>
          <p:spPr>
            <a:xfrm rot="3223026">
              <a:off x="7826561" y="3981013"/>
              <a:ext cx="533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Canada</a:t>
              </a:r>
              <a:endParaRPr lang="en-US" sz="800" dirty="0"/>
            </a:p>
          </p:txBody>
        </p:sp>
        <p:sp>
          <p:nvSpPr>
            <p:cNvPr id="335" name="TextBox 334"/>
            <p:cNvSpPr txBox="1"/>
            <p:nvPr/>
          </p:nvSpPr>
          <p:spPr>
            <a:xfrm rot="16989753">
              <a:off x="6575336" y="3822823"/>
              <a:ext cx="457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 smtClean="0"/>
                <a:t>Roop</a:t>
              </a:r>
              <a:endParaRPr lang="en-US" sz="800" dirty="0"/>
            </a:p>
          </p:txBody>
        </p:sp>
        <p:cxnSp>
          <p:nvCxnSpPr>
            <p:cNvPr id="336" name="Straight Connector 335"/>
            <p:cNvCxnSpPr/>
            <p:nvPr/>
          </p:nvCxnSpPr>
          <p:spPr>
            <a:xfrm flipH="1">
              <a:off x="2861006" y="1649286"/>
              <a:ext cx="325370" cy="2748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5-Point Star 35"/>
            <p:cNvSpPr/>
            <p:nvPr/>
          </p:nvSpPr>
          <p:spPr>
            <a:xfrm>
              <a:off x="7924800" y="35052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5-Point Star 337"/>
            <p:cNvSpPr/>
            <p:nvPr/>
          </p:nvSpPr>
          <p:spPr>
            <a:xfrm>
              <a:off x="3136355" y="4890357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5-Point Star 339"/>
            <p:cNvSpPr/>
            <p:nvPr/>
          </p:nvSpPr>
          <p:spPr>
            <a:xfrm>
              <a:off x="4370514" y="3050337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5-Point Star 341"/>
            <p:cNvSpPr/>
            <p:nvPr/>
          </p:nvSpPr>
          <p:spPr>
            <a:xfrm>
              <a:off x="5475648" y="6595742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5-Point Star 343"/>
            <p:cNvSpPr/>
            <p:nvPr/>
          </p:nvSpPr>
          <p:spPr>
            <a:xfrm>
              <a:off x="6019800" y="1524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5-Point Star 345"/>
            <p:cNvSpPr/>
            <p:nvPr/>
          </p:nvSpPr>
          <p:spPr>
            <a:xfrm>
              <a:off x="1447800" y="5334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TextBox 349"/>
            <p:cNvSpPr txBox="1"/>
            <p:nvPr/>
          </p:nvSpPr>
          <p:spPr>
            <a:xfrm>
              <a:off x="2438400" y="5029200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Chictactac</a:t>
              </a:r>
              <a:r>
                <a:rPr lang="en-US" sz="1400" dirty="0" smtClean="0"/>
                <a:t> Adams</a:t>
              </a:r>
              <a:endParaRPr lang="en-US" sz="1400" dirty="0"/>
            </a:p>
          </p:txBody>
        </p:sp>
        <p:sp>
          <p:nvSpPr>
            <p:cNvPr id="352" name="TextBox 351"/>
            <p:cNvSpPr txBox="1"/>
            <p:nvPr/>
          </p:nvSpPr>
          <p:spPr>
            <a:xfrm>
              <a:off x="7391400" y="3121223"/>
              <a:ext cx="16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Hunting Hollow</a:t>
              </a:r>
              <a:endParaRPr lang="en-US" sz="1400" dirty="0"/>
            </a:p>
          </p:txBody>
        </p:sp>
        <p:sp>
          <p:nvSpPr>
            <p:cNvPr id="354" name="TextBox 353"/>
            <p:cNvSpPr txBox="1"/>
            <p:nvPr/>
          </p:nvSpPr>
          <p:spPr>
            <a:xfrm>
              <a:off x="533400" y="304800"/>
              <a:ext cx="1371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Coyote Valley</a:t>
              </a:r>
              <a:endParaRPr lang="en-US" sz="1400" dirty="0"/>
            </a:p>
          </p:txBody>
        </p:sp>
        <p:sp>
          <p:nvSpPr>
            <p:cNvPr id="356" name="TextBox 355"/>
            <p:cNvSpPr txBox="1"/>
            <p:nvPr/>
          </p:nvSpPr>
          <p:spPr>
            <a:xfrm>
              <a:off x="3581400" y="2895600"/>
              <a:ext cx="990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San Martin</a:t>
              </a:r>
              <a:endParaRPr lang="en-US" sz="1400" dirty="0"/>
            </a:p>
          </p:txBody>
        </p:sp>
        <p:sp>
          <p:nvSpPr>
            <p:cNvPr id="358" name="TextBox 357"/>
            <p:cNvSpPr txBox="1"/>
            <p:nvPr/>
          </p:nvSpPr>
          <p:spPr>
            <a:xfrm>
              <a:off x="5791200" y="6324600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Gavilan</a:t>
              </a:r>
              <a:r>
                <a:rPr lang="en-US" sz="1400" dirty="0" smtClean="0"/>
                <a:t> College</a:t>
              </a:r>
              <a:endParaRPr lang="en-US" sz="1400" dirty="0"/>
            </a:p>
          </p:txBody>
        </p:sp>
        <p:cxnSp>
          <p:nvCxnSpPr>
            <p:cNvPr id="362" name="Straight Connector 361"/>
            <p:cNvCxnSpPr>
              <a:endCxn id="292" idx="2"/>
            </p:cNvCxnSpPr>
            <p:nvPr/>
          </p:nvCxnSpPr>
          <p:spPr>
            <a:xfrm flipH="1">
              <a:off x="5277616" y="5943600"/>
              <a:ext cx="56384" cy="357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/>
            <p:nvPr/>
          </p:nvCxnSpPr>
          <p:spPr>
            <a:xfrm flipV="1">
              <a:off x="5257800" y="5867400"/>
              <a:ext cx="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/>
            <p:nvPr/>
          </p:nvCxnSpPr>
          <p:spPr>
            <a:xfrm flipH="1">
              <a:off x="5257800" y="5791200"/>
              <a:ext cx="2286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/>
            <p:nvPr/>
          </p:nvCxnSpPr>
          <p:spPr>
            <a:xfrm flipH="1">
              <a:off x="5092810" y="6233823"/>
              <a:ext cx="67587" cy="13583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/>
          </p:nvCxnSpPr>
          <p:spPr>
            <a:xfrm flipH="1" flipV="1">
              <a:off x="5114677" y="6207981"/>
              <a:ext cx="61622" cy="3379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>
            <a:xfrm flipV="1">
              <a:off x="5120640" y="6090037"/>
              <a:ext cx="11264" cy="1040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/>
            <p:nvPr/>
          </p:nvCxnSpPr>
          <p:spPr>
            <a:xfrm flipV="1">
              <a:off x="5128591" y="5972092"/>
              <a:ext cx="84151" cy="118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endCxn id="36" idx="1"/>
            </p:cNvCxnSpPr>
            <p:nvPr/>
          </p:nvCxnSpPr>
          <p:spPr>
            <a:xfrm flipV="1">
              <a:off x="7696200" y="3592517"/>
              <a:ext cx="228600" cy="1412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6862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66800" y="0"/>
            <a:ext cx="7315200" cy="6858000"/>
            <a:chOff x="1066800" y="0"/>
            <a:chExt cx="7315200" cy="6858000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6172200" y="5410200"/>
              <a:ext cx="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172200" y="5181600"/>
              <a:ext cx="3810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6553200" y="4876800"/>
              <a:ext cx="3810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765438" y="4639318"/>
              <a:ext cx="321162" cy="4660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838366" y="4495800"/>
              <a:ext cx="172034" cy="2220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705600" y="3962400"/>
              <a:ext cx="20569" cy="1327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781800" y="36576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7239000" y="3657600"/>
              <a:ext cx="76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7388128" y="3573453"/>
              <a:ext cx="155673" cy="841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772400" y="3810000"/>
              <a:ext cx="304800" cy="381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305800" y="50292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8077200" y="5486400"/>
              <a:ext cx="762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8305800" y="51816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6754483" y="5105400"/>
              <a:ext cx="332117" cy="3292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 flipV="1">
              <a:off x="6737230" y="5426015"/>
              <a:ext cx="129397" cy="25879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5503654" y="3079630"/>
              <a:ext cx="569342" cy="13025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428849" y="4931028"/>
              <a:ext cx="317008" cy="5036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5441521" y="3068569"/>
              <a:ext cx="61708" cy="224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5848709" y="4373592"/>
              <a:ext cx="215661" cy="1035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5684808" y="4370047"/>
              <a:ext cx="126961" cy="639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4520242" y="2339293"/>
              <a:ext cx="192003" cy="933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414925" y="1694164"/>
              <a:ext cx="303724" cy="6522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4511615" y="2449902"/>
              <a:ext cx="94891" cy="2501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 flipV="1">
              <a:off x="4390845" y="2794958"/>
              <a:ext cx="138023" cy="3278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4546122" y="3131390"/>
              <a:ext cx="295149" cy="7506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4226943" y="3312543"/>
              <a:ext cx="370936" cy="1811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5374257" y="2958860"/>
              <a:ext cx="60385" cy="1293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3700732" y="2009955"/>
              <a:ext cx="1095555" cy="4313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 flipV="1">
              <a:off x="4790783" y="2008314"/>
              <a:ext cx="454078" cy="101955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5115464" y="3088257"/>
              <a:ext cx="258793" cy="5693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5374257" y="3666226"/>
              <a:ext cx="301924" cy="7677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4210050" y="1447800"/>
              <a:ext cx="206675" cy="2343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5811769" y="4358827"/>
              <a:ext cx="45567" cy="1010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6271404" y="4641011"/>
              <a:ext cx="465826" cy="20703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6055743" y="4364966"/>
              <a:ext cx="221641" cy="4819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7000504" y="5486400"/>
              <a:ext cx="314696" cy="3265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 flipV="1">
              <a:off x="7315200" y="5486400"/>
              <a:ext cx="134636" cy="168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 flipV="1">
              <a:off x="7453223" y="5503655"/>
              <a:ext cx="192956" cy="725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6987396" y="5814204"/>
              <a:ext cx="439947" cy="5348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 flipV="1">
              <a:off x="7427396" y="6350312"/>
              <a:ext cx="646930" cy="1626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6574704" y="5693434"/>
              <a:ext cx="300549" cy="2585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5857336" y="5900468"/>
              <a:ext cx="707366" cy="431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V="1">
              <a:off x="4274680" y="5553718"/>
              <a:ext cx="1194891" cy="617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4399472" y="3053751"/>
              <a:ext cx="1078302" cy="25189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 flipV="1">
              <a:off x="5475180" y="5559328"/>
              <a:ext cx="330398" cy="9104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>
              <a:off x="4408098" y="1598798"/>
              <a:ext cx="236830" cy="10060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V="1">
              <a:off x="1600200" y="304800"/>
              <a:ext cx="457200" cy="381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 flipV="1">
              <a:off x="2057400" y="304800"/>
              <a:ext cx="762000" cy="914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 flipV="1">
              <a:off x="1828800" y="457200"/>
              <a:ext cx="304800" cy="381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H="1" flipV="1">
              <a:off x="2133601" y="838200"/>
              <a:ext cx="480573" cy="3566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 flipV="1">
              <a:off x="2605177" y="1181819"/>
              <a:ext cx="138023" cy="1135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 flipV="1">
              <a:off x="2743200" y="1295400"/>
              <a:ext cx="3048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 flipV="1">
              <a:off x="3048000" y="1447800"/>
              <a:ext cx="762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 flipV="1">
              <a:off x="3124200" y="1676400"/>
              <a:ext cx="2286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4191000" y="3505200"/>
              <a:ext cx="228600" cy="381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H="1" flipV="1">
              <a:off x="4419600" y="3886200"/>
              <a:ext cx="1524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 flipV="1">
              <a:off x="4572000" y="4114800"/>
              <a:ext cx="267419" cy="7073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V="1">
              <a:off x="4796393" y="4830792"/>
              <a:ext cx="51652" cy="5209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V="1">
              <a:off x="4753155" y="5762445"/>
              <a:ext cx="17253" cy="1035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H="1">
              <a:off x="4768344" y="5357004"/>
              <a:ext cx="36570" cy="4323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V="1">
              <a:off x="4433977" y="5351764"/>
              <a:ext cx="373635" cy="3111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4287328" y="5305245"/>
              <a:ext cx="161256" cy="857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V="1">
              <a:off x="4054415" y="5382884"/>
              <a:ext cx="8627" cy="948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 flipV="1">
              <a:off x="4061507" y="5469571"/>
              <a:ext cx="53293" cy="1692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3876383" y="5318106"/>
              <a:ext cx="160779" cy="1165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3847381" y="5124091"/>
              <a:ext cx="25879" cy="20703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3666226" y="5124091"/>
              <a:ext cx="189782" cy="86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3352800" y="5029200"/>
              <a:ext cx="313426" cy="431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3429000" y="45720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4419600" y="4648200"/>
              <a:ext cx="427281" cy="1986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H="1" flipV="1">
              <a:off x="3733800" y="4572000"/>
              <a:ext cx="225725" cy="2587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3200400" y="4114800"/>
              <a:ext cx="250166" cy="48307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flipH="1">
              <a:off x="3200400" y="3416060"/>
              <a:ext cx="232913" cy="6987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1905000" y="0"/>
              <a:ext cx="1337474" cy="15987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H="1" flipV="1">
              <a:off x="3242474" y="1598798"/>
              <a:ext cx="475511" cy="8338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H="1" flipV="1">
              <a:off x="3735239" y="2449902"/>
              <a:ext cx="668467" cy="6018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V="1">
              <a:off x="3242474" y="1676400"/>
              <a:ext cx="1177126" cy="5506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flipV="1">
              <a:off x="3352800" y="2438400"/>
              <a:ext cx="3810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flipV="1">
              <a:off x="3429000" y="2514600"/>
              <a:ext cx="533400" cy="914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4038600" y="3200400"/>
              <a:ext cx="1524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3352800" y="2667000"/>
              <a:ext cx="6858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flipH="1">
              <a:off x="2971800" y="2667000"/>
              <a:ext cx="3810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flipH="1">
              <a:off x="3234906" y="2208362"/>
              <a:ext cx="8626" cy="5175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flipV="1">
              <a:off x="2743200" y="1219200"/>
              <a:ext cx="76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6019800" y="762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flipV="1">
              <a:off x="5791200" y="76200"/>
              <a:ext cx="1524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5562600" y="381000"/>
              <a:ext cx="228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flipV="1">
              <a:off x="5562600" y="3810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>
              <a:off x="5334000" y="685800"/>
              <a:ext cx="228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flipV="1">
              <a:off x="5257800" y="685800"/>
              <a:ext cx="762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5181600" y="838200"/>
              <a:ext cx="76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flipV="1">
              <a:off x="5029200" y="8382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H="1" flipV="1">
              <a:off x="5029200" y="914400"/>
              <a:ext cx="81342" cy="11780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4800600" y="838200"/>
              <a:ext cx="315552" cy="2052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flipV="1">
              <a:off x="4800600" y="8382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flipH="1" flipV="1">
              <a:off x="4800600" y="990600"/>
              <a:ext cx="168215" cy="1480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>
              <a:off x="4953000" y="1143000"/>
              <a:ext cx="228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flipH="1" flipV="1">
              <a:off x="5181600" y="11430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5029200" y="1295400"/>
              <a:ext cx="228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V="1">
              <a:off x="4953000" y="1295400"/>
              <a:ext cx="762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V="1">
              <a:off x="4876800" y="1524000"/>
              <a:ext cx="762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>
              <a:off x="4648200" y="1600200"/>
              <a:ext cx="2286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V="1">
              <a:off x="6877634" y="4343400"/>
              <a:ext cx="56566" cy="434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flipV="1">
              <a:off x="6705600" y="3733800"/>
              <a:ext cx="762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flipH="1" flipV="1">
              <a:off x="6934200" y="3657600"/>
              <a:ext cx="3048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>
              <a:off x="6728604" y="4080294"/>
              <a:ext cx="155275" cy="3019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flipH="1">
              <a:off x="6574704" y="4191000"/>
              <a:ext cx="207096" cy="1902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flipV="1">
              <a:off x="6219645" y="4373592"/>
              <a:ext cx="362310" cy="3536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flipV="1">
              <a:off x="4841271" y="4848046"/>
              <a:ext cx="308699" cy="1054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flipH="1" flipV="1">
              <a:off x="8077200" y="4191000"/>
              <a:ext cx="762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flipH="1" flipV="1">
              <a:off x="8153400" y="4495800"/>
              <a:ext cx="1524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flipH="1">
              <a:off x="8305800" y="4953000"/>
              <a:ext cx="76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flipH="1">
              <a:off x="8153400" y="5334000"/>
              <a:ext cx="1524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>
              <a:off x="7924800" y="57912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flipH="1" flipV="1">
              <a:off x="8305800" y="4648200"/>
              <a:ext cx="762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 flipV="1">
              <a:off x="7848600" y="5791200"/>
              <a:ext cx="76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>
              <a:off x="7620000" y="5562600"/>
              <a:ext cx="2286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 flipH="1" flipV="1">
              <a:off x="5410200" y="6553200"/>
              <a:ext cx="1524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/>
          </p:nvCxnSpPr>
          <p:spPr>
            <a:xfrm flipV="1">
              <a:off x="5105400" y="64008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flipH="1" flipV="1">
              <a:off x="4751514" y="5867867"/>
              <a:ext cx="125286" cy="3805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 flipH="1" flipV="1">
              <a:off x="4882551" y="6245525"/>
              <a:ext cx="222849" cy="1552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 flipH="1">
              <a:off x="5105400" y="64770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>
            <a:xfrm flipH="1" flipV="1">
              <a:off x="5262113" y="6478438"/>
              <a:ext cx="148087" cy="747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 flipH="1">
              <a:off x="4114800" y="5607170"/>
              <a:ext cx="172528" cy="86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flipH="1">
              <a:off x="4563374" y="5778110"/>
              <a:ext cx="210579" cy="102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>
              <a:off x="4274680" y="5682744"/>
              <a:ext cx="297320" cy="1084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 flipV="1">
              <a:off x="2362200" y="1219200"/>
              <a:ext cx="2286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 flipV="1">
              <a:off x="2133600" y="1828800"/>
              <a:ext cx="1524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>
              <a:off x="2286000" y="14478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>
              <a:off x="1752600" y="2057400"/>
              <a:ext cx="2286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>
              <a:off x="1447800" y="2057400"/>
              <a:ext cx="304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>
              <a:off x="2286000" y="1447800"/>
              <a:ext cx="76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>
              <a:off x="1981200" y="21336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 flipH="1" flipV="1">
              <a:off x="2133600" y="2133600"/>
              <a:ext cx="3810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/>
          </p:nvCxnSpPr>
          <p:spPr>
            <a:xfrm flipV="1">
              <a:off x="1219200" y="2057400"/>
              <a:ext cx="2286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/>
          </p:nvCxnSpPr>
          <p:spPr>
            <a:xfrm flipH="1" flipV="1">
              <a:off x="1219200" y="2209800"/>
              <a:ext cx="762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 flipH="1" flipV="1">
              <a:off x="1295400" y="2438400"/>
              <a:ext cx="45720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 flipH="1" flipV="1">
              <a:off x="1752600" y="2895600"/>
              <a:ext cx="70590" cy="3132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 flipH="1" flipV="1">
              <a:off x="1828800" y="3200400"/>
              <a:ext cx="381000" cy="609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 flipH="1" flipV="1">
              <a:off x="2514600" y="4038600"/>
              <a:ext cx="3810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/>
          </p:nvCxnSpPr>
          <p:spPr>
            <a:xfrm>
              <a:off x="3048000" y="40386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/>
            <p:nvPr/>
          </p:nvCxnSpPr>
          <p:spPr>
            <a:xfrm flipH="1" flipV="1">
              <a:off x="2286000" y="3886200"/>
              <a:ext cx="2286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 flipH="1">
              <a:off x="2895600" y="40386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>
            <a:xfrm flipV="1">
              <a:off x="4267200" y="4648200"/>
              <a:ext cx="1524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/>
            <p:nvPr/>
          </p:nvCxnSpPr>
          <p:spPr>
            <a:xfrm>
              <a:off x="3943701" y="4583220"/>
              <a:ext cx="323499" cy="2173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/>
          </p:nvCxnSpPr>
          <p:spPr>
            <a:xfrm flipH="1">
              <a:off x="4067118" y="5301276"/>
              <a:ext cx="218781" cy="841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/>
            <p:nvPr/>
          </p:nvCxnSpPr>
          <p:spPr>
            <a:xfrm>
              <a:off x="4362450" y="5610225"/>
              <a:ext cx="0" cy="1047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>
            <a:xfrm>
              <a:off x="1447800" y="0"/>
              <a:ext cx="38100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>
            <a:xfrm>
              <a:off x="3276600" y="5562600"/>
              <a:ext cx="838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/>
            <p:nvPr/>
          </p:nvCxnSpPr>
          <p:spPr>
            <a:xfrm flipH="1">
              <a:off x="1828800" y="5562600"/>
              <a:ext cx="1447800" cy="114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>
            <a:xfrm flipH="1">
              <a:off x="7315200" y="3581400"/>
              <a:ext cx="76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/>
            <p:cNvCxnSpPr/>
            <p:nvPr/>
          </p:nvCxnSpPr>
          <p:spPr>
            <a:xfrm flipH="1" flipV="1">
              <a:off x="7539593" y="3657600"/>
              <a:ext cx="4207" cy="906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/>
          </p:nvCxnSpPr>
          <p:spPr>
            <a:xfrm flipH="1" flipV="1">
              <a:off x="7696200" y="3733800"/>
              <a:ext cx="76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 flipH="1" flipV="1">
              <a:off x="6934200" y="43434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/>
            <p:nvPr/>
          </p:nvCxnSpPr>
          <p:spPr>
            <a:xfrm flipH="1" flipV="1">
              <a:off x="6872026" y="5693964"/>
              <a:ext cx="117805" cy="1121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/>
            <p:nvPr/>
          </p:nvCxnSpPr>
          <p:spPr>
            <a:xfrm flipV="1">
              <a:off x="2286000" y="1600200"/>
              <a:ext cx="762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 flipH="1" flipV="1">
              <a:off x="2209800" y="3810000"/>
              <a:ext cx="76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/>
          </p:nvCxnSpPr>
          <p:spPr>
            <a:xfrm>
              <a:off x="3581400" y="45720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/>
          </p:nvCxnSpPr>
          <p:spPr>
            <a:xfrm flipV="1">
              <a:off x="3352800" y="4572000"/>
              <a:ext cx="7620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>
            <a:xfrm flipV="1">
              <a:off x="3352800" y="50292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>
              <a:off x="3657600" y="5105400"/>
              <a:ext cx="22439" cy="163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/>
            <p:nvPr/>
          </p:nvCxnSpPr>
          <p:spPr>
            <a:xfrm flipH="1">
              <a:off x="7543800" y="3733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/>
            <p:cNvCxnSpPr/>
            <p:nvPr/>
          </p:nvCxnSpPr>
          <p:spPr>
            <a:xfrm flipV="1">
              <a:off x="6477000" y="4773953"/>
              <a:ext cx="372585" cy="2552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/>
            <p:cNvCxnSpPr/>
            <p:nvPr/>
          </p:nvCxnSpPr>
          <p:spPr>
            <a:xfrm flipV="1">
              <a:off x="5257800" y="4005409"/>
              <a:ext cx="234210" cy="1093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/>
            <p:cNvCxnSpPr/>
            <p:nvPr/>
          </p:nvCxnSpPr>
          <p:spPr>
            <a:xfrm>
              <a:off x="5105400" y="6400800"/>
              <a:ext cx="308072" cy="1290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/>
            <p:cNvCxnSpPr/>
            <p:nvPr/>
          </p:nvCxnSpPr>
          <p:spPr>
            <a:xfrm>
              <a:off x="5943600" y="76200"/>
              <a:ext cx="75733" cy="79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/>
            <p:cNvCxnSpPr/>
            <p:nvPr/>
          </p:nvCxnSpPr>
          <p:spPr>
            <a:xfrm flipV="1">
              <a:off x="2819400" y="1143000"/>
              <a:ext cx="762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 flipV="1">
              <a:off x="2057400" y="95367"/>
              <a:ext cx="265064" cy="2094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/>
            <p:nvPr/>
          </p:nvCxnSpPr>
          <p:spPr>
            <a:xfrm flipH="1" flipV="1">
              <a:off x="1371600" y="1752600"/>
              <a:ext cx="762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/>
            <p:cNvCxnSpPr/>
            <p:nvPr/>
          </p:nvCxnSpPr>
          <p:spPr>
            <a:xfrm>
              <a:off x="1371600" y="16002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/>
            <p:cNvCxnSpPr/>
            <p:nvPr/>
          </p:nvCxnSpPr>
          <p:spPr>
            <a:xfrm>
              <a:off x="1066800" y="1219200"/>
              <a:ext cx="304800" cy="381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/>
            <p:cNvCxnSpPr>
              <a:endCxn id="479" idx="1"/>
            </p:cNvCxnSpPr>
            <p:nvPr/>
          </p:nvCxnSpPr>
          <p:spPr>
            <a:xfrm>
              <a:off x="2362200" y="0"/>
              <a:ext cx="1570821" cy="1842827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H="1">
              <a:off x="3352801" y="1524000"/>
              <a:ext cx="533399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3904432" y="1811971"/>
              <a:ext cx="325369" cy="690007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4229801" y="2496368"/>
              <a:ext cx="426346" cy="443176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>
              <a:off x="4650537" y="2928324"/>
              <a:ext cx="1216863" cy="3015276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>
              <a:off x="5867400" y="5943600"/>
              <a:ext cx="0" cy="914400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5486400" y="5486400"/>
              <a:ext cx="6858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5402253" y="4936638"/>
              <a:ext cx="1015377" cy="4712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flipH="1">
              <a:off x="5105400" y="4459857"/>
              <a:ext cx="760562" cy="2645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4835661" y="3657601"/>
              <a:ext cx="538543" cy="2300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606506" y="2967593"/>
              <a:ext cx="778917" cy="33632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4382219" y="2708694"/>
              <a:ext cx="232913" cy="948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>
              <a:off x="3680021" y="5068927"/>
              <a:ext cx="18" cy="584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flipH="1" flipV="1">
              <a:off x="3352800" y="5181600"/>
              <a:ext cx="76200" cy="381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>
              <a:off x="6172200" y="5029200"/>
              <a:ext cx="3899" cy="3810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>
              <a:off x="6167525" y="5467700"/>
              <a:ext cx="227665" cy="4674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 flipH="1">
              <a:off x="2861006" y="1649286"/>
              <a:ext cx="325370" cy="2748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" name="5-Point Star 337"/>
            <p:cNvSpPr/>
            <p:nvPr/>
          </p:nvSpPr>
          <p:spPr>
            <a:xfrm>
              <a:off x="3136355" y="4890357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5-Point Star 339"/>
            <p:cNvSpPr/>
            <p:nvPr/>
          </p:nvSpPr>
          <p:spPr>
            <a:xfrm>
              <a:off x="4370514" y="3050337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5-Point Star 341"/>
            <p:cNvSpPr/>
            <p:nvPr/>
          </p:nvSpPr>
          <p:spPr>
            <a:xfrm>
              <a:off x="5475648" y="6595742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5-Point Star 343"/>
            <p:cNvSpPr/>
            <p:nvPr/>
          </p:nvSpPr>
          <p:spPr>
            <a:xfrm>
              <a:off x="6019800" y="1524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5-Point Star 345"/>
            <p:cNvSpPr/>
            <p:nvPr/>
          </p:nvSpPr>
          <p:spPr>
            <a:xfrm>
              <a:off x="1447800" y="5334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0" name="Straight Connector 199"/>
            <p:cNvCxnSpPr/>
            <p:nvPr/>
          </p:nvCxnSpPr>
          <p:spPr>
            <a:xfrm flipH="1">
              <a:off x="5105400" y="6172200"/>
              <a:ext cx="76200" cy="1986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flipH="1">
              <a:off x="5181600" y="5791200"/>
              <a:ext cx="3048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 flipV="1">
              <a:off x="5105400" y="6096000"/>
              <a:ext cx="76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flipH="1">
              <a:off x="5105400" y="5867400"/>
              <a:ext cx="762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flipH="1">
              <a:off x="3886200" y="1333500"/>
              <a:ext cx="209550" cy="190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4114800" y="1333500"/>
              <a:ext cx="101900" cy="1105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5-Point Star 202"/>
            <p:cNvSpPr/>
            <p:nvPr/>
          </p:nvSpPr>
          <p:spPr>
            <a:xfrm>
              <a:off x="7924800" y="35052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5" name="Straight Connector 204"/>
            <p:cNvCxnSpPr>
              <a:endCxn id="203" idx="1"/>
            </p:cNvCxnSpPr>
            <p:nvPr/>
          </p:nvCxnSpPr>
          <p:spPr>
            <a:xfrm flipV="1">
              <a:off x="7696200" y="3592517"/>
              <a:ext cx="228600" cy="1412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290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/>
          <p:cNvSpPr txBox="1"/>
          <p:nvPr/>
        </p:nvSpPr>
        <p:spPr>
          <a:xfrm rot="18137922">
            <a:off x="4919861" y="5814072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Miller</a:t>
            </a:r>
            <a:endParaRPr lang="en-US" sz="8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533400" y="142974"/>
            <a:ext cx="8458200" cy="6746548"/>
            <a:chOff x="533400" y="142974"/>
            <a:chExt cx="8458200" cy="6746548"/>
          </a:xfrm>
        </p:grpSpPr>
        <p:sp>
          <p:nvSpPr>
            <p:cNvPr id="3" name="TextBox 2"/>
            <p:cNvSpPr txBox="1"/>
            <p:nvPr/>
          </p:nvSpPr>
          <p:spPr>
            <a:xfrm rot="19264531">
              <a:off x="1692923" y="142974"/>
              <a:ext cx="6858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Palm</a:t>
              </a:r>
              <a:endParaRPr lang="en-US" sz="800" dirty="0"/>
            </a:p>
          </p:txBody>
        </p:sp>
        <p:sp>
          <p:nvSpPr>
            <p:cNvPr id="4" name="TextBox 3"/>
            <p:cNvSpPr txBox="1"/>
            <p:nvPr/>
          </p:nvSpPr>
          <p:spPr>
            <a:xfrm rot="3101045">
              <a:off x="1752599" y="620820"/>
              <a:ext cx="457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Hale</a:t>
              </a:r>
              <a:endParaRPr lang="en-US" sz="8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12721" y="4538341"/>
              <a:ext cx="457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Day</a:t>
              </a:r>
              <a:endParaRPr lang="en-US" sz="800" dirty="0"/>
            </a:p>
          </p:txBody>
        </p:sp>
        <p:sp>
          <p:nvSpPr>
            <p:cNvPr id="6" name="TextBox 5"/>
            <p:cNvSpPr txBox="1"/>
            <p:nvPr/>
          </p:nvSpPr>
          <p:spPr>
            <a:xfrm rot="20080635">
              <a:off x="3907282" y="1620530"/>
              <a:ext cx="5357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Dunne</a:t>
              </a:r>
              <a:endParaRPr lang="en-US" sz="800" dirty="0"/>
            </a:p>
          </p:txBody>
        </p:sp>
        <p:sp>
          <p:nvSpPr>
            <p:cNvPr id="7" name="TextBox 6"/>
            <p:cNvSpPr txBox="1"/>
            <p:nvPr/>
          </p:nvSpPr>
          <p:spPr>
            <a:xfrm rot="19126618">
              <a:off x="3367129" y="1571747"/>
              <a:ext cx="457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Main</a:t>
              </a:r>
              <a:endParaRPr lang="en-US" sz="800" dirty="0"/>
            </a:p>
          </p:txBody>
        </p:sp>
        <p:sp>
          <p:nvSpPr>
            <p:cNvPr id="8" name="TextBox 7"/>
            <p:cNvSpPr txBox="1"/>
            <p:nvPr/>
          </p:nvSpPr>
          <p:spPr>
            <a:xfrm rot="3175636">
              <a:off x="2975836" y="1753366"/>
              <a:ext cx="457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Hale</a:t>
              </a:r>
              <a:endParaRPr lang="en-US" sz="800" dirty="0"/>
            </a:p>
          </p:txBody>
        </p:sp>
        <p:sp>
          <p:nvSpPr>
            <p:cNvPr id="9" name="TextBox 8"/>
            <p:cNvSpPr txBox="1"/>
            <p:nvPr/>
          </p:nvSpPr>
          <p:spPr>
            <a:xfrm rot="4025599">
              <a:off x="4367015" y="2571081"/>
              <a:ext cx="6119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Sycamore</a:t>
              </a:r>
              <a:endParaRPr lang="en-US" sz="800" dirty="0"/>
            </a:p>
          </p:txBody>
        </p:sp>
        <p:sp>
          <p:nvSpPr>
            <p:cNvPr id="10" name="TextBox 9"/>
            <p:cNvSpPr txBox="1"/>
            <p:nvPr/>
          </p:nvSpPr>
          <p:spPr>
            <a:xfrm rot="4112916">
              <a:off x="4538218" y="3421588"/>
              <a:ext cx="457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 smtClean="0"/>
                <a:t>Llagas</a:t>
              </a:r>
              <a:endParaRPr lang="en-US" sz="800" dirty="0"/>
            </a:p>
          </p:txBody>
        </p:sp>
        <p:sp>
          <p:nvSpPr>
            <p:cNvPr id="11" name="TextBox 10"/>
            <p:cNvSpPr txBox="1"/>
            <p:nvPr/>
          </p:nvSpPr>
          <p:spPr>
            <a:xfrm rot="20096536">
              <a:off x="4326570" y="2215410"/>
              <a:ext cx="457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Maple</a:t>
              </a:r>
              <a:endParaRPr lang="en-US" sz="800" dirty="0"/>
            </a:p>
          </p:txBody>
        </p:sp>
        <p:sp>
          <p:nvSpPr>
            <p:cNvPr id="12" name="TextBox 11"/>
            <p:cNvSpPr txBox="1"/>
            <p:nvPr/>
          </p:nvSpPr>
          <p:spPr>
            <a:xfrm rot="2849893">
              <a:off x="4032644" y="1304643"/>
              <a:ext cx="457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Hill</a:t>
              </a:r>
              <a:endParaRPr lang="en-US" sz="800" dirty="0"/>
            </a:p>
          </p:txBody>
        </p:sp>
        <p:sp>
          <p:nvSpPr>
            <p:cNvPr id="13" name="TextBox 12"/>
            <p:cNvSpPr txBox="1"/>
            <p:nvPr/>
          </p:nvSpPr>
          <p:spPr>
            <a:xfrm rot="3134402">
              <a:off x="857182" y="1352556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 smtClean="0"/>
                <a:t>Uvas</a:t>
              </a:r>
              <a:r>
                <a:rPr lang="en-US" sz="800" dirty="0" smtClean="0"/>
                <a:t> Rd</a:t>
              </a:r>
              <a:endParaRPr lang="en-US" sz="800" dirty="0"/>
            </a:p>
          </p:txBody>
        </p:sp>
        <p:sp>
          <p:nvSpPr>
            <p:cNvPr id="14" name="TextBox 13"/>
            <p:cNvSpPr txBox="1"/>
            <p:nvPr/>
          </p:nvSpPr>
          <p:spPr>
            <a:xfrm rot="235947">
              <a:off x="1442191" y="2028416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Oak Glen</a:t>
              </a:r>
              <a:endParaRPr lang="en-US" sz="800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7192289">
              <a:off x="1955486" y="1524000"/>
              <a:ext cx="914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Willow Springs</a:t>
              </a:r>
              <a:endParaRPr lang="en-US" sz="800" dirty="0"/>
            </a:p>
          </p:txBody>
        </p:sp>
        <p:sp>
          <p:nvSpPr>
            <p:cNvPr id="16" name="TextBox 15"/>
            <p:cNvSpPr txBox="1"/>
            <p:nvPr/>
          </p:nvSpPr>
          <p:spPr>
            <a:xfrm rot="2669034">
              <a:off x="1117955" y="2555803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 smtClean="0"/>
                <a:t>Uvas</a:t>
              </a:r>
              <a:r>
                <a:rPr lang="en-US" sz="800" dirty="0" smtClean="0"/>
                <a:t> Rd</a:t>
              </a:r>
              <a:endParaRPr lang="en-US" sz="800" dirty="0"/>
            </a:p>
          </p:txBody>
        </p:sp>
        <p:sp>
          <p:nvSpPr>
            <p:cNvPr id="17" name="TextBox 16"/>
            <p:cNvSpPr txBox="1"/>
            <p:nvPr/>
          </p:nvSpPr>
          <p:spPr>
            <a:xfrm rot="524384">
              <a:off x="2425511" y="4045207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 smtClean="0"/>
                <a:t>Uvas</a:t>
              </a:r>
              <a:r>
                <a:rPr lang="en-US" sz="800" dirty="0" smtClean="0"/>
                <a:t> Rd</a:t>
              </a:r>
              <a:endParaRPr lang="en-US" sz="800" dirty="0"/>
            </a:p>
          </p:txBody>
        </p:sp>
        <p:sp>
          <p:nvSpPr>
            <p:cNvPr id="18" name="TextBox 17"/>
            <p:cNvSpPr txBox="1"/>
            <p:nvPr/>
          </p:nvSpPr>
          <p:spPr>
            <a:xfrm rot="4043380">
              <a:off x="4493732" y="2114523"/>
              <a:ext cx="457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Hill</a:t>
              </a:r>
              <a:endParaRPr lang="en-US" sz="800" dirty="0"/>
            </a:p>
          </p:txBody>
        </p:sp>
        <p:sp>
          <p:nvSpPr>
            <p:cNvPr id="19" name="TextBox 18"/>
            <p:cNvSpPr txBox="1"/>
            <p:nvPr/>
          </p:nvSpPr>
          <p:spPr>
            <a:xfrm rot="3799357">
              <a:off x="3799788" y="3484207"/>
              <a:ext cx="7643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Santa Teresa</a:t>
              </a:r>
              <a:endParaRPr lang="en-US" sz="800" dirty="0"/>
            </a:p>
          </p:txBody>
        </p:sp>
        <p:sp>
          <p:nvSpPr>
            <p:cNvPr id="20" name="TextBox 19"/>
            <p:cNvSpPr txBox="1"/>
            <p:nvPr/>
          </p:nvSpPr>
          <p:spPr>
            <a:xfrm rot="17334794">
              <a:off x="3065601" y="3486741"/>
              <a:ext cx="7643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Watsonville </a:t>
              </a:r>
              <a:endParaRPr lang="en-US" sz="800" dirty="0"/>
            </a:p>
          </p:txBody>
        </p:sp>
        <p:sp>
          <p:nvSpPr>
            <p:cNvPr id="21" name="TextBox 20"/>
            <p:cNvSpPr txBox="1"/>
            <p:nvPr/>
          </p:nvSpPr>
          <p:spPr>
            <a:xfrm rot="2950187">
              <a:off x="2130328" y="534801"/>
              <a:ext cx="838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Monterey Hwy</a:t>
              </a:r>
              <a:endParaRPr lang="en-US" sz="800" dirty="0"/>
            </a:p>
          </p:txBody>
        </p:sp>
        <p:sp>
          <p:nvSpPr>
            <p:cNvPr id="22" name="TextBox 21"/>
            <p:cNvSpPr txBox="1"/>
            <p:nvPr/>
          </p:nvSpPr>
          <p:spPr>
            <a:xfrm rot="19003830">
              <a:off x="2653443" y="1111679"/>
              <a:ext cx="457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Tilton</a:t>
              </a:r>
              <a:endParaRPr lang="en-US" sz="800" dirty="0"/>
            </a:p>
          </p:txBody>
        </p:sp>
        <p:sp>
          <p:nvSpPr>
            <p:cNvPr id="23" name="TextBox 22"/>
            <p:cNvSpPr txBox="1"/>
            <p:nvPr/>
          </p:nvSpPr>
          <p:spPr>
            <a:xfrm rot="2933522">
              <a:off x="1921830" y="504416"/>
              <a:ext cx="6858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Dougherty</a:t>
              </a:r>
              <a:endParaRPr lang="en-US" sz="800" dirty="0"/>
            </a:p>
          </p:txBody>
        </p:sp>
        <p:sp>
          <p:nvSpPr>
            <p:cNvPr id="24" name="TextBox 23"/>
            <p:cNvSpPr txBox="1"/>
            <p:nvPr/>
          </p:nvSpPr>
          <p:spPr>
            <a:xfrm rot="4071128">
              <a:off x="5266887" y="3762399"/>
              <a:ext cx="5357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Center</a:t>
              </a:r>
              <a:endParaRPr lang="en-US" sz="800" dirty="0"/>
            </a:p>
          </p:txBody>
        </p:sp>
        <p:sp>
          <p:nvSpPr>
            <p:cNvPr id="25" name="TextBox 24"/>
            <p:cNvSpPr txBox="1"/>
            <p:nvPr/>
          </p:nvSpPr>
          <p:spPr>
            <a:xfrm rot="20248549">
              <a:off x="4024109" y="2034961"/>
              <a:ext cx="533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Tennent</a:t>
              </a:r>
              <a:endParaRPr lang="en-US" sz="800" dirty="0"/>
            </a:p>
          </p:txBody>
        </p:sp>
        <p:sp>
          <p:nvSpPr>
            <p:cNvPr id="26" name="TextBox 25"/>
            <p:cNvSpPr txBox="1"/>
            <p:nvPr/>
          </p:nvSpPr>
          <p:spPr>
            <a:xfrm rot="531076">
              <a:off x="3406561" y="4921678"/>
              <a:ext cx="6858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 smtClean="0"/>
                <a:t>Burchell</a:t>
              </a:r>
              <a:endParaRPr lang="en-US" sz="800" dirty="0"/>
            </a:p>
          </p:txBody>
        </p:sp>
        <p:sp>
          <p:nvSpPr>
            <p:cNvPr id="27" name="TextBox 26"/>
            <p:cNvSpPr txBox="1"/>
            <p:nvPr/>
          </p:nvSpPr>
          <p:spPr>
            <a:xfrm rot="18558738">
              <a:off x="3838049" y="5123165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Bluebell</a:t>
              </a:r>
              <a:endParaRPr lang="en-US" sz="8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306469" y="5181600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 smtClean="0"/>
                <a:t>Mantelli</a:t>
              </a:r>
              <a:endParaRPr lang="en-US" sz="800" dirty="0"/>
            </a:p>
          </p:txBody>
        </p:sp>
        <p:sp>
          <p:nvSpPr>
            <p:cNvPr id="30" name="TextBox 29"/>
            <p:cNvSpPr txBox="1"/>
            <p:nvPr/>
          </p:nvSpPr>
          <p:spPr>
            <a:xfrm rot="20103617">
              <a:off x="5565872" y="4191000"/>
              <a:ext cx="457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Omar</a:t>
              </a:r>
              <a:endParaRPr lang="en-US" sz="800" dirty="0"/>
            </a:p>
          </p:txBody>
        </p:sp>
        <p:sp>
          <p:nvSpPr>
            <p:cNvPr id="31" name="TextBox 30"/>
            <p:cNvSpPr txBox="1"/>
            <p:nvPr/>
          </p:nvSpPr>
          <p:spPr>
            <a:xfrm rot="19804771">
              <a:off x="4069921" y="5098853"/>
              <a:ext cx="533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Country</a:t>
              </a:r>
              <a:endParaRPr lang="en-US" sz="800" dirty="0"/>
            </a:p>
          </p:txBody>
        </p:sp>
        <p:sp>
          <p:nvSpPr>
            <p:cNvPr id="32" name="TextBox 31"/>
            <p:cNvSpPr txBox="1"/>
            <p:nvPr/>
          </p:nvSpPr>
          <p:spPr>
            <a:xfrm rot="302062">
              <a:off x="3209284" y="5550444"/>
              <a:ext cx="914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Hecker Pass Hwy</a:t>
              </a:r>
              <a:endParaRPr lang="en-US" sz="800" dirty="0"/>
            </a:p>
          </p:txBody>
        </p:sp>
        <p:sp>
          <p:nvSpPr>
            <p:cNvPr id="33" name="TextBox 32"/>
            <p:cNvSpPr txBox="1"/>
            <p:nvPr/>
          </p:nvSpPr>
          <p:spPr>
            <a:xfrm rot="19982277">
              <a:off x="6248400" y="4572000"/>
              <a:ext cx="533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Dryden</a:t>
              </a:r>
              <a:endParaRPr lang="en-US" sz="800" dirty="0"/>
            </a:p>
          </p:txBody>
        </p:sp>
        <p:sp>
          <p:nvSpPr>
            <p:cNvPr id="34" name="TextBox 33"/>
            <p:cNvSpPr txBox="1"/>
            <p:nvPr/>
          </p:nvSpPr>
          <p:spPr>
            <a:xfrm rot="18970398">
              <a:off x="6263783" y="4237149"/>
              <a:ext cx="457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 smtClean="0"/>
                <a:t>Roop</a:t>
              </a:r>
              <a:endParaRPr lang="en-US" sz="8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876800" y="5410200"/>
              <a:ext cx="457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First</a:t>
              </a:r>
              <a:endParaRPr lang="en-US" sz="8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91200" y="381000"/>
              <a:ext cx="990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Henry Coe</a:t>
              </a:r>
              <a:endParaRPr lang="en-US" sz="1400" dirty="0"/>
            </a:p>
          </p:txBody>
        </p:sp>
        <p:sp>
          <p:nvSpPr>
            <p:cNvPr id="37" name="TextBox 36"/>
            <p:cNvSpPr txBox="1"/>
            <p:nvPr/>
          </p:nvSpPr>
          <p:spPr>
            <a:xfrm rot="3896563">
              <a:off x="5920224" y="4566390"/>
              <a:ext cx="457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New</a:t>
              </a:r>
              <a:endParaRPr lang="en-US" sz="800" dirty="0"/>
            </a:p>
          </p:txBody>
        </p:sp>
        <p:sp>
          <p:nvSpPr>
            <p:cNvPr id="38" name="TextBox 37"/>
            <p:cNvSpPr txBox="1"/>
            <p:nvPr/>
          </p:nvSpPr>
          <p:spPr>
            <a:xfrm rot="20121774">
              <a:off x="4107635" y="3317066"/>
              <a:ext cx="76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San Martin</a:t>
              </a:r>
              <a:endParaRPr lang="en-US" sz="800" dirty="0"/>
            </a:p>
          </p:txBody>
        </p:sp>
        <p:sp>
          <p:nvSpPr>
            <p:cNvPr id="39" name="TextBox 38"/>
            <p:cNvSpPr txBox="1"/>
            <p:nvPr/>
          </p:nvSpPr>
          <p:spPr>
            <a:xfrm rot="4044182">
              <a:off x="4240555" y="3699939"/>
              <a:ext cx="838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Monterey Rd</a:t>
              </a:r>
              <a:endParaRPr lang="en-US" sz="800" dirty="0"/>
            </a:p>
          </p:txBody>
        </p:sp>
        <p:sp>
          <p:nvSpPr>
            <p:cNvPr id="40" name="TextBox 39"/>
            <p:cNvSpPr txBox="1"/>
            <p:nvPr/>
          </p:nvSpPr>
          <p:spPr>
            <a:xfrm rot="20300577">
              <a:off x="4198287" y="2596972"/>
              <a:ext cx="5357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Middle</a:t>
              </a:r>
              <a:endParaRPr lang="en-US" sz="800" dirty="0"/>
            </a:p>
          </p:txBody>
        </p:sp>
        <p:sp>
          <p:nvSpPr>
            <p:cNvPr id="41" name="TextBox 40"/>
            <p:cNvSpPr txBox="1"/>
            <p:nvPr/>
          </p:nvSpPr>
          <p:spPr>
            <a:xfrm rot="16529353">
              <a:off x="2928539" y="4558271"/>
              <a:ext cx="7643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Watsonville </a:t>
              </a:r>
              <a:endParaRPr lang="en-US" sz="800" dirty="0"/>
            </a:p>
          </p:txBody>
        </p:sp>
        <p:sp>
          <p:nvSpPr>
            <p:cNvPr id="42" name="TextBox 41"/>
            <p:cNvSpPr txBox="1"/>
            <p:nvPr/>
          </p:nvSpPr>
          <p:spPr>
            <a:xfrm rot="20111157">
              <a:off x="4876800" y="3581400"/>
              <a:ext cx="5357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Church</a:t>
              </a:r>
              <a:endParaRPr lang="en-US" sz="800" dirty="0"/>
            </a:p>
          </p:txBody>
        </p:sp>
        <p:sp>
          <p:nvSpPr>
            <p:cNvPr id="43" name="TextBox 42"/>
            <p:cNvSpPr txBox="1"/>
            <p:nvPr/>
          </p:nvSpPr>
          <p:spPr>
            <a:xfrm rot="20399867">
              <a:off x="5198428" y="4499073"/>
              <a:ext cx="76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Buena Vista</a:t>
              </a:r>
              <a:endParaRPr lang="en-US" sz="800" dirty="0"/>
            </a:p>
          </p:txBody>
        </p:sp>
        <p:sp>
          <p:nvSpPr>
            <p:cNvPr id="44" name="TextBox 43"/>
            <p:cNvSpPr txBox="1"/>
            <p:nvPr/>
          </p:nvSpPr>
          <p:spPr>
            <a:xfrm rot="5704117">
              <a:off x="4500693" y="5122527"/>
              <a:ext cx="7643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Santa Teresa </a:t>
              </a:r>
              <a:endParaRPr lang="en-US" sz="800" dirty="0"/>
            </a:p>
          </p:txBody>
        </p:sp>
        <p:sp>
          <p:nvSpPr>
            <p:cNvPr id="45" name="TextBox 44"/>
            <p:cNvSpPr txBox="1"/>
            <p:nvPr/>
          </p:nvSpPr>
          <p:spPr>
            <a:xfrm rot="3148353">
              <a:off x="3644217" y="5416412"/>
              <a:ext cx="6858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 smtClean="0"/>
                <a:t>Burchell</a:t>
              </a:r>
              <a:endParaRPr lang="en-US" sz="800" dirty="0"/>
            </a:p>
          </p:txBody>
        </p:sp>
        <p:sp>
          <p:nvSpPr>
            <p:cNvPr id="46" name="TextBox 45"/>
            <p:cNvSpPr txBox="1"/>
            <p:nvPr/>
          </p:nvSpPr>
          <p:spPr>
            <a:xfrm rot="18945434">
              <a:off x="6640620" y="5133450"/>
              <a:ext cx="457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Crews</a:t>
              </a:r>
              <a:endParaRPr lang="en-US" sz="800" dirty="0"/>
            </a:p>
          </p:txBody>
        </p:sp>
        <p:sp>
          <p:nvSpPr>
            <p:cNvPr id="47" name="TextBox 46"/>
            <p:cNvSpPr txBox="1"/>
            <p:nvPr/>
          </p:nvSpPr>
          <p:spPr>
            <a:xfrm rot="19827490">
              <a:off x="6096000" y="5105400"/>
              <a:ext cx="533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Dunlap</a:t>
              </a:r>
              <a:endParaRPr lang="en-US" sz="800" dirty="0"/>
            </a:p>
          </p:txBody>
        </p:sp>
        <p:sp>
          <p:nvSpPr>
            <p:cNvPr id="48" name="TextBox 47"/>
            <p:cNvSpPr txBox="1"/>
            <p:nvPr/>
          </p:nvSpPr>
          <p:spPr>
            <a:xfrm rot="920478">
              <a:off x="4233540" y="5698170"/>
              <a:ext cx="457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Third</a:t>
              </a:r>
              <a:endParaRPr lang="en-US" sz="800" dirty="0"/>
            </a:p>
          </p:txBody>
        </p:sp>
        <p:sp>
          <p:nvSpPr>
            <p:cNvPr id="49" name="TextBox 48"/>
            <p:cNvSpPr txBox="1"/>
            <p:nvPr/>
          </p:nvSpPr>
          <p:spPr>
            <a:xfrm rot="4500049">
              <a:off x="4811415" y="6465568"/>
              <a:ext cx="457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Miller</a:t>
              </a:r>
              <a:endParaRPr lang="en-US" sz="800" dirty="0"/>
            </a:p>
          </p:txBody>
        </p:sp>
        <p:sp>
          <p:nvSpPr>
            <p:cNvPr id="53" name="TextBox 52"/>
            <p:cNvSpPr txBox="1"/>
            <p:nvPr/>
          </p:nvSpPr>
          <p:spPr>
            <a:xfrm rot="20214389">
              <a:off x="5410200" y="5562600"/>
              <a:ext cx="457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Sixth</a:t>
              </a:r>
              <a:endParaRPr lang="en-US" sz="800" dirty="0"/>
            </a:p>
          </p:txBody>
        </p:sp>
        <p:sp>
          <p:nvSpPr>
            <p:cNvPr id="54" name="TextBox 53"/>
            <p:cNvSpPr txBox="1"/>
            <p:nvPr/>
          </p:nvSpPr>
          <p:spPr>
            <a:xfrm rot="3709836">
              <a:off x="5948856" y="5638536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 smtClean="0"/>
                <a:t>Holsclaw</a:t>
              </a:r>
              <a:endParaRPr lang="en-US" sz="800" dirty="0"/>
            </a:p>
          </p:txBody>
        </p:sp>
        <p:sp>
          <p:nvSpPr>
            <p:cNvPr id="55" name="TextBox 54"/>
            <p:cNvSpPr txBox="1"/>
            <p:nvPr/>
          </p:nvSpPr>
          <p:spPr>
            <a:xfrm rot="3940790">
              <a:off x="5564937" y="4515903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Foothill</a:t>
              </a:r>
              <a:endParaRPr lang="en-US" sz="800" dirty="0"/>
            </a:p>
          </p:txBody>
        </p:sp>
        <p:sp>
          <p:nvSpPr>
            <p:cNvPr id="56" name="TextBox 55"/>
            <p:cNvSpPr txBox="1"/>
            <p:nvPr/>
          </p:nvSpPr>
          <p:spPr>
            <a:xfrm rot="4261614">
              <a:off x="5327791" y="6007547"/>
              <a:ext cx="838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Monterey Rd</a:t>
              </a:r>
              <a:endParaRPr lang="en-US" sz="800" dirty="0"/>
            </a:p>
          </p:txBody>
        </p:sp>
        <p:sp>
          <p:nvSpPr>
            <p:cNvPr id="57" name="TextBox 56"/>
            <p:cNvSpPr txBox="1"/>
            <p:nvPr/>
          </p:nvSpPr>
          <p:spPr>
            <a:xfrm rot="2238766">
              <a:off x="4737193" y="6190147"/>
              <a:ext cx="7643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Santa Teresa </a:t>
              </a:r>
              <a:endParaRPr lang="en-US" sz="800" dirty="0"/>
            </a:p>
          </p:txBody>
        </p:sp>
        <p:sp>
          <p:nvSpPr>
            <p:cNvPr id="58" name="TextBox 57"/>
            <p:cNvSpPr txBox="1"/>
            <p:nvPr/>
          </p:nvSpPr>
          <p:spPr>
            <a:xfrm rot="2972324">
              <a:off x="6783505" y="4784312"/>
              <a:ext cx="457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Crews</a:t>
              </a:r>
              <a:endParaRPr lang="en-US" sz="8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209800" y="3581400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 smtClean="0"/>
                <a:t>Uvas</a:t>
              </a:r>
              <a:r>
                <a:rPr lang="en-US" sz="800" dirty="0" smtClean="0"/>
                <a:t> Reservoir</a:t>
              </a:r>
              <a:endParaRPr lang="en-US" sz="8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752600" y="21336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 smtClean="0"/>
                <a:t>Chesbro</a:t>
              </a:r>
              <a:r>
                <a:rPr lang="en-US" sz="800" dirty="0" smtClean="0"/>
                <a:t> Reservoir</a:t>
              </a:r>
              <a:endParaRPr lang="en-US" sz="800" dirty="0"/>
            </a:p>
          </p:txBody>
        </p:sp>
        <p:sp>
          <p:nvSpPr>
            <p:cNvPr id="61" name="TextBox 60"/>
            <p:cNvSpPr txBox="1"/>
            <p:nvPr/>
          </p:nvSpPr>
          <p:spPr>
            <a:xfrm rot="18961600">
              <a:off x="2705758" y="1669354"/>
              <a:ext cx="457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 smtClean="0"/>
                <a:t>Llagas</a:t>
              </a:r>
              <a:endParaRPr lang="en-US" sz="8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761328" y="3697406"/>
              <a:ext cx="1143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Gilroy Hot Springs</a:t>
              </a:r>
              <a:endParaRPr lang="en-US" sz="800" dirty="0"/>
            </a:p>
          </p:txBody>
        </p:sp>
        <p:sp>
          <p:nvSpPr>
            <p:cNvPr id="63" name="TextBox 62"/>
            <p:cNvSpPr txBox="1"/>
            <p:nvPr/>
          </p:nvSpPr>
          <p:spPr>
            <a:xfrm rot="19017355">
              <a:off x="6885468" y="5456366"/>
              <a:ext cx="533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Canada</a:t>
              </a:r>
              <a:endParaRPr lang="en-US" sz="800" dirty="0"/>
            </a:p>
          </p:txBody>
        </p:sp>
        <p:sp>
          <p:nvSpPr>
            <p:cNvPr id="64" name="TextBox 63"/>
            <p:cNvSpPr txBox="1"/>
            <p:nvPr/>
          </p:nvSpPr>
          <p:spPr>
            <a:xfrm rot="3659381">
              <a:off x="6357235" y="5394817"/>
              <a:ext cx="6858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Ferguson</a:t>
              </a:r>
              <a:endParaRPr lang="en-US" sz="800" dirty="0"/>
            </a:p>
          </p:txBody>
        </p:sp>
        <p:sp>
          <p:nvSpPr>
            <p:cNvPr id="65" name="TextBox 64"/>
            <p:cNvSpPr txBox="1"/>
            <p:nvPr/>
          </p:nvSpPr>
          <p:spPr>
            <a:xfrm rot="159401">
              <a:off x="5870673" y="5884229"/>
              <a:ext cx="10668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Pacheco Pass Hwy</a:t>
              </a:r>
              <a:endParaRPr lang="en-US" sz="800" dirty="0"/>
            </a:p>
          </p:txBody>
        </p:sp>
        <p:sp>
          <p:nvSpPr>
            <p:cNvPr id="66" name="TextBox 65"/>
            <p:cNvSpPr txBox="1"/>
            <p:nvPr/>
          </p:nvSpPr>
          <p:spPr>
            <a:xfrm rot="18357138">
              <a:off x="6731311" y="4422873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 smtClean="0"/>
                <a:t>Leavesley</a:t>
              </a:r>
              <a:endParaRPr lang="en-US" sz="800" dirty="0"/>
            </a:p>
          </p:txBody>
        </p:sp>
        <p:sp>
          <p:nvSpPr>
            <p:cNvPr id="67" name="TextBox 66"/>
            <p:cNvSpPr txBox="1"/>
            <p:nvPr/>
          </p:nvSpPr>
          <p:spPr>
            <a:xfrm rot="19315064">
              <a:off x="6326158" y="4737067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 smtClean="0"/>
                <a:t>Leavesley</a:t>
              </a:r>
              <a:endParaRPr lang="en-US" sz="800" dirty="0"/>
            </a:p>
          </p:txBody>
        </p:sp>
        <p:sp>
          <p:nvSpPr>
            <p:cNvPr id="68" name="TextBox 67"/>
            <p:cNvSpPr txBox="1"/>
            <p:nvPr/>
          </p:nvSpPr>
          <p:spPr>
            <a:xfrm rot="20060342">
              <a:off x="5640358" y="4965668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 smtClean="0"/>
                <a:t>Leavesley</a:t>
              </a:r>
              <a:endParaRPr lang="en-US" sz="800" dirty="0"/>
            </a:p>
          </p:txBody>
        </p:sp>
        <p:sp>
          <p:nvSpPr>
            <p:cNvPr id="69" name="TextBox 68"/>
            <p:cNvSpPr txBox="1"/>
            <p:nvPr/>
          </p:nvSpPr>
          <p:spPr>
            <a:xfrm rot="2949789">
              <a:off x="6665000" y="6071742"/>
              <a:ext cx="10668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Pacheco Pass Hwy</a:t>
              </a:r>
              <a:endParaRPr lang="en-US" sz="800" dirty="0"/>
            </a:p>
          </p:txBody>
        </p:sp>
        <p:sp>
          <p:nvSpPr>
            <p:cNvPr id="70" name="TextBox 69"/>
            <p:cNvSpPr txBox="1"/>
            <p:nvPr/>
          </p:nvSpPr>
          <p:spPr>
            <a:xfrm rot="3223026">
              <a:off x="7826561" y="3981013"/>
              <a:ext cx="533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Canada</a:t>
              </a:r>
              <a:endParaRPr lang="en-US" sz="800" dirty="0"/>
            </a:p>
          </p:txBody>
        </p:sp>
        <p:sp>
          <p:nvSpPr>
            <p:cNvPr id="71" name="TextBox 70"/>
            <p:cNvSpPr txBox="1"/>
            <p:nvPr/>
          </p:nvSpPr>
          <p:spPr>
            <a:xfrm rot="16989753">
              <a:off x="6575336" y="3822823"/>
              <a:ext cx="457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 smtClean="0"/>
                <a:t>Roop</a:t>
              </a:r>
              <a:endParaRPr lang="en-US" sz="8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438400" y="5029200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Chictactac</a:t>
              </a:r>
              <a:r>
                <a:rPr lang="en-US" sz="1400" dirty="0" smtClean="0"/>
                <a:t> Adams</a:t>
              </a:r>
              <a:endParaRPr lang="en-US" sz="14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33400" y="304800"/>
              <a:ext cx="1371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Coyote Valley</a:t>
              </a:r>
              <a:endParaRPr lang="en-US" sz="14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581400" y="2895600"/>
              <a:ext cx="990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San Martin</a:t>
              </a:r>
              <a:endParaRPr lang="en-US" sz="14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791200" y="6324600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Gavilan</a:t>
              </a:r>
              <a:r>
                <a:rPr lang="en-US" sz="1400" dirty="0" smtClean="0"/>
                <a:t> College</a:t>
              </a:r>
              <a:endParaRPr lang="en-US" sz="1400" dirty="0"/>
            </a:p>
          </p:txBody>
        </p:sp>
        <p:sp>
          <p:nvSpPr>
            <p:cNvPr id="78" name="TextBox 77"/>
            <p:cNvSpPr txBox="1"/>
            <p:nvPr/>
          </p:nvSpPr>
          <p:spPr>
            <a:xfrm rot="19220196">
              <a:off x="6428850" y="4845478"/>
              <a:ext cx="60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Godfrey</a:t>
              </a:r>
              <a:endParaRPr lang="en-US" sz="800" dirty="0"/>
            </a:p>
          </p:txBody>
        </p:sp>
        <p:sp>
          <p:nvSpPr>
            <p:cNvPr id="79" name="TextBox 78"/>
            <p:cNvSpPr txBox="1"/>
            <p:nvPr/>
          </p:nvSpPr>
          <p:spPr>
            <a:xfrm rot="3020945">
              <a:off x="5181600" y="6553200"/>
              <a:ext cx="457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Mesa</a:t>
              </a:r>
              <a:endParaRPr lang="en-US" sz="800" dirty="0"/>
            </a:p>
          </p:txBody>
        </p:sp>
        <p:sp>
          <p:nvSpPr>
            <p:cNvPr id="80" name="TextBox 79"/>
            <p:cNvSpPr txBox="1"/>
            <p:nvPr/>
          </p:nvSpPr>
          <p:spPr>
            <a:xfrm rot="20065162">
              <a:off x="5731828" y="5384488"/>
              <a:ext cx="533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Gilman</a:t>
              </a:r>
              <a:endParaRPr lang="en-US" sz="8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391400" y="3121223"/>
              <a:ext cx="16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Hunting Hollow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60577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33400" y="-15761"/>
            <a:ext cx="8458200" cy="6889522"/>
            <a:chOff x="533400" y="-15761"/>
            <a:chExt cx="8458200" cy="6889522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6172200" y="5394439"/>
              <a:ext cx="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172200" y="5165839"/>
              <a:ext cx="38100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6553200" y="4861039"/>
              <a:ext cx="381000" cy="304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765438" y="4623557"/>
              <a:ext cx="168762" cy="2374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838366" y="4480039"/>
              <a:ext cx="172034" cy="2220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705600" y="3946639"/>
              <a:ext cx="20569" cy="1327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781800" y="3641839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7239000" y="3641839"/>
              <a:ext cx="76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7388128" y="3557692"/>
              <a:ext cx="155673" cy="841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772400" y="3794239"/>
              <a:ext cx="304800" cy="381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305800" y="5013439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8077200" y="5470639"/>
              <a:ext cx="762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8305800" y="5165839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6754483" y="5089639"/>
              <a:ext cx="332117" cy="3292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 flipV="1">
              <a:off x="6737230" y="5410254"/>
              <a:ext cx="129397" cy="25879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5503654" y="3063869"/>
              <a:ext cx="569342" cy="13025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428849" y="4915267"/>
              <a:ext cx="317008" cy="5036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5441521" y="3052808"/>
              <a:ext cx="61708" cy="224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5848709" y="4357831"/>
              <a:ext cx="215661" cy="10351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5684808" y="4354286"/>
              <a:ext cx="126961" cy="639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4520242" y="2323532"/>
              <a:ext cx="192003" cy="933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414925" y="1678403"/>
              <a:ext cx="303724" cy="6522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4511615" y="2434141"/>
              <a:ext cx="94891" cy="2501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 flipV="1">
              <a:off x="4390845" y="2779197"/>
              <a:ext cx="138023" cy="3278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4546122" y="3115629"/>
              <a:ext cx="295149" cy="7506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4203700" y="3296783"/>
              <a:ext cx="394179" cy="1863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5374257" y="2943099"/>
              <a:ext cx="60385" cy="1293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3700732" y="1994194"/>
              <a:ext cx="1095555" cy="4313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 flipV="1">
              <a:off x="4790783" y="1992553"/>
              <a:ext cx="454078" cy="101955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5115464" y="3072496"/>
              <a:ext cx="258793" cy="5693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5374257" y="3650465"/>
              <a:ext cx="301924" cy="7677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4088921" y="1295454"/>
              <a:ext cx="327804" cy="3709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5811769" y="4343066"/>
              <a:ext cx="45567" cy="1010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6271404" y="4613389"/>
              <a:ext cx="491346" cy="2188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6055743" y="4349205"/>
              <a:ext cx="221641" cy="4819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7000504" y="5470639"/>
              <a:ext cx="314696" cy="3265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 flipV="1">
              <a:off x="7315200" y="5470639"/>
              <a:ext cx="134636" cy="168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 flipV="1">
              <a:off x="7453223" y="5487894"/>
              <a:ext cx="192956" cy="725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6987396" y="5798443"/>
              <a:ext cx="439947" cy="5348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 flipV="1">
              <a:off x="7427396" y="6334551"/>
              <a:ext cx="646930" cy="1626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6574704" y="5677673"/>
              <a:ext cx="300549" cy="2585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5857336" y="5884707"/>
              <a:ext cx="707366" cy="431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V="1">
              <a:off x="4274680" y="5537957"/>
              <a:ext cx="1194891" cy="617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4399472" y="3037990"/>
              <a:ext cx="1078302" cy="25189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 flipV="1">
              <a:off x="5475180" y="5543567"/>
              <a:ext cx="330398" cy="9104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>
              <a:off x="4408098" y="1583037"/>
              <a:ext cx="236830" cy="10060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V="1">
              <a:off x="1600200" y="289039"/>
              <a:ext cx="457200" cy="381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 flipV="1">
              <a:off x="2057400" y="289039"/>
              <a:ext cx="762000" cy="914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 flipV="1">
              <a:off x="1828800" y="441439"/>
              <a:ext cx="304800" cy="381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H="1" flipV="1">
              <a:off x="2133601" y="822439"/>
              <a:ext cx="480573" cy="3566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 flipV="1">
              <a:off x="2605177" y="1166058"/>
              <a:ext cx="138023" cy="1135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 flipV="1">
              <a:off x="2743200" y="1279639"/>
              <a:ext cx="3048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 flipV="1">
              <a:off x="3048000" y="1432039"/>
              <a:ext cx="762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 flipV="1">
              <a:off x="3124200" y="1660639"/>
              <a:ext cx="2286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4191000" y="3489439"/>
              <a:ext cx="228600" cy="381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H="1" flipV="1">
              <a:off x="4419600" y="3870439"/>
              <a:ext cx="15240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 flipV="1">
              <a:off x="4572000" y="4099039"/>
              <a:ext cx="267419" cy="7073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V="1">
              <a:off x="4796393" y="4815031"/>
              <a:ext cx="51652" cy="5209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V="1">
              <a:off x="4753155" y="5746684"/>
              <a:ext cx="17253" cy="10351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H="1">
              <a:off x="4768344" y="5341243"/>
              <a:ext cx="36570" cy="4323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V="1">
              <a:off x="4433977" y="5336003"/>
              <a:ext cx="373635" cy="3111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4287328" y="5289484"/>
              <a:ext cx="161256" cy="857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V="1">
              <a:off x="4054415" y="5367123"/>
              <a:ext cx="8627" cy="948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 flipV="1">
              <a:off x="4051300" y="5413489"/>
              <a:ext cx="63501" cy="2095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3876383" y="5302345"/>
              <a:ext cx="187617" cy="1365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3847381" y="5108330"/>
              <a:ext cx="25879" cy="2070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3666226" y="5108330"/>
              <a:ext cx="189782" cy="86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3352800" y="5013439"/>
              <a:ext cx="313426" cy="431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3429000" y="4556239"/>
              <a:ext cx="152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4419600" y="4632439"/>
              <a:ext cx="427281" cy="19868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H="1" flipV="1">
              <a:off x="3733800" y="4556239"/>
              <a:ext cx="225725" cy="258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3200400" y="4099039"/>
              <a:ext cx="250166" cy="48307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flipH="1">
              <a:off x="3200400" y="3400299"/>
              <a:ext cx="232913" cy="6987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1905000" y="-15761"/>
              <a:ext cx="1337474" cy="15987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H="1" flipV="1">
              <a:off x="3242474" y="1583037"/>
              <a:ext cx="475511" cy="8338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H="1" flipV="1">
              <a:off x="3735239" y="2434141"/>
              <a:ext cx="668467" cy="6018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V="1">
              <a:off x="3242474" y="1660639"/>
              <a:ext cx="1177126" cy="5506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flipV="1">
              <a:off x="3352800" y="2422639"/>
              <a:ext cx="3810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flipV="1">
              <a:off x="3429000" y="2498839"/>
              <a:ext cx="533400" cy="914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4038600" y="3184639"/>
              <a:ext cx="1524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3352800" y="2651239"/>
              <a:ext cx="6858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flipH="1">
              <a:off x="2971800" y="2651239"/>
              <a:ext cx="3810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flipH="1">
              <a:off x="3234906" y="2192601"/>
              <a:ext cx="8626" cy="5175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flipV="1">
              <a:off x="2743200" y="1203439"/>
              <a:ext cx="76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6019800" y="60439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flipV="1">
              <a:off x="5791200" y="60439"/>
              <a:ext cx="1524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5562600" y="365239"/>
              <a:ext cx="228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flipV="1">
              <a:off x="5562600" y="365239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>
              <a:off x="5334000" y="670039"/>
              <a:ext cx="228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flipV="1">
              <a:off x="5257800" y="670039"/>
              <a:ext cx="762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5181600" y="822439"/>
              <a:ext cx="76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flipV="1">
              <a:off x="5029200" y="822439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H="1" flipV="1">
              <a:off x="5029200" y="898639"/>
              <a:ext cx="81342" cy="11780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4800600" y="822439"/>
              <a:ext cx="315552" cy="2052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flipV="1">
              <a:off x="4800600" y="822439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flipH="1" flipV="1">
              <a:off x="4800600" y="974839"/>
              <a:ext cx="168215" cy="1480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>
              <a:off x="4953000" y="1127239"/>
              <a:ext cx="228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flipH="1" flipV="1">
              <a:off x="5181600" y="1127239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5029200" y="1279639"/>
              <a:ext cx="228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V="1">
              <a:off x="4953000" y="1279639"/>
              <a:ext cx="762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V="1">
              <a:off x="4876800" y="1508239"/>
              <a:ext cx="762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>
              <a:off x="4648200" y="1584439"/>
              <a:ext cx="2286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V="1">
              <a:off x="6877634" y="4327639"/>
              <a:ext cx="56566" cy="434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flipV="1">
              <a:off x="6705600" y="3718039"/>
              <a:ext cx="762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flipH="1" flipV="1">
              <a:off x="6934200" y="3641839"/>
              <a:ext cx="3048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>
              <a:off x="6728604" y="4064533"/>
              <a:ext cx="155275" cy="3019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flipH="1">
              <a:off x="6574704" y="4175239"/>
              <a:ext cx="207096" cy="1902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flipV="1">
              <a:off x="6219645" y="4357831"/>
              <a:ext cx="362310" cy="3536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flipV="1">
              <a:off x="4841271" y="4832285"/>
              <a:ext cx="308699" cy="1054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flipH="1" flipV="1">
              <a:off x="8077200" y="4175239"/>
              <a:ext cx="762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flipH="1" flipV="1">
              <a:off x="8153400" y="4480039"/>
              <a:ext cx="1524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flipH="1">
              <a:off x="8305800" y="4937239"/>
              <a:ext cx="76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flipH="1">
              <a:off x="8153400" y="5318239"/>
              <a:ext cx="1524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>
              <a:off x="7924800" y="5775439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flipH="1" flipV="1">
              <a:off x="8305800" y="4632439"/>
              <a:ext cx="762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 flipV="1">
              <a:off x="7848600" y="5775439"/>
              <a:ext cx="76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>
              <a:off x="7620000" y="5546839"/>
              <a:ext cx="2286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 flipH="1" flipV="1">
              <a:off x="5410200" y="6537439"/>
              <a:ext cx="1524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/>
          </p:nvCxnSpPr>
          <p:spPr>
            <a:xfrm flipV="1">
              <a:off x="5105400" y="6385039"/>
              <a:ext cx="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flipH="1" flipV="1">
              <a:off x="4751514" y="5852106"/>
              <a:ext cx="125286" cy="38053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 flipH="1" flipV="1">
              <a:off x="4882551" y="6229764"/>
              <a:ext cx="222849" cy="1552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 flipH="1">
              <a:off x="5105400" y="6461239"/>
              <a:ext cx="1524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>
            <a:xfrm flipH="1" flipV="1">
              <a:off x="5262113" y="6462677"/>
              <a:ext cx="148087" cy="747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 flipH="1">
              <a:off x="4114800" y="5591409"/>
              <a:ext cx="172528" cy="86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flipH="1">
              <a:off x="4563374" y="5762349"/>
              <a:ext cx="210579" cy="102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>
              <a:off x="4274680" y="5666983"/>
              <a:ext cx="297320" cy="1084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 flipV="1">
              <a:off x="2362200" y="1203439"/>
              <a:ext cx="2286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 flipV="1">
              <a:off x="2133600" y="1813039"/>
              <a:ext cx="1524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>
              <a:off x="2286000" y="1432039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>
              <a:off x="1752600" y="2041639"/>
              <a:ext cx="2286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>
              <a:off x="1447800" y="2041639"/>
              <a:ext cx="304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>
              <a:off x="2286000" y="1432039"/>
              <a:ext cx="76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>
              <a:off x="1981200" y="2117839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 flipH="1" flipV="1">
              <a:off x="2133600" y="2117839"/>
              <a:ext cx="3810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/>
          </p:nvCxnSpPr>
          <p:spPr>
            <a:xfrm flipV="1">
              <a:off x="1219200" y="2041639"/>
              <a:ext cx="2286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/>
          </p:nvCxnSpPr>
          <p:spPr>
            <a:xfrm flipH="1" flipV="1">
              <a:off x="1219200" y="2194039"/>
              <a:ext cx="762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 flipH="1" flipV="1">
              <a:off x="1295400" y="2422639"/>
              <a:ext cx="45720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 flipH="1" flipV="1">
              <a:off x="1752600" y="2879839"/>
              <a:ext cx="70590" cy="3132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 flipH="1" flipV="1">
              <a:off x="1828800" y="3184639"/>
              <a:ext cx="381000" cy="609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 flipH="1" flipV="1">
              <a:off x="2514600" y="4022839"/>
              <a:ext cx="3810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/>
          </p:nvCxnSpPr>
          <p:spPr>
            <a:xfrm>
              <a:off x="3048000" y="4022839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/>
            <p:nvPr/>
          </p:nvCxnSpPr>
          <p:spPr>
            <a:xfrm flipH="1" flipV="1">
              <a:off x="2286000" y="3870439"/>
              <a:ext cx="2286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 flipH="1">
              <a:off x="2895600" y="4022839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>
            <a:xfrm flipV="1">
              <a:off x="4267200" y="4632439"/>
              <a:ext cx="1524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/>
            <p:nvPr/>
          </p:nvCxnSpPr>
          <p:spPr>
            <a:xfrm>
              <a:off x="3943701" y="4567459"/>
              <a:ext cx="323499" cy="2173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/>
          </p:nvCxnSpPr>
          <p:spPr>
            <a:xfrm flipH="1">
              <a:off x="4067118" y="5285515"/>
              <a:ext cx="218781" cy="841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/>
            <p:nvPr/>
          </p:nvCxnSpPr>
          <p:spPr>
            <a:xfrm>
              <a:off x="4274680" y="5599665"/>
              <a:ext cx="11219" cy="673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>
            <a:xfrm>
              <a:off x="1447800" y="-15761"/>
              <a:ext cx="38100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>
            <a:xfrm>
              <a:off x="3276600" y="5546839"/>
              <a:ext cx="838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/>
            <p:nvPr/>
          </p:nvCxnSpPr>
          <p:spPr>
            <a:xfrm flipH="1">
              <a:off x="1828800" y="5546839"/>
              <a:ext cx="1447800" cy="114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>
            <a:xfrm flipH="1">
              <a:off x="7315200" y="3565639"/>
              <a:ext cx="76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/>
            <p:cNvCxnSpPr/>
            <p:nvPr/>
          </p:nvCxnSpPr>
          <p:spPr>
            <a:xfrm flipH="1" flipV="1">
              <a:off x="7539593" y="3641839"/>
              <a:ext cx="4207" cy="906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/>
          </p:nvCxnSpPr>
          <p:spPr>
            <a:xfrm flipH="1" flipV="1">
              <a:off x="7696200" y="3718039"/>
              <a:ext cx="76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 flipH="1" flipV="1">
              <a:off x="6934200" y="4327639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/>
            <p:nvPr/>
          </p:nvCxnSpPr>
          <p:spPr>
            <a:xfrm flipH="1" flipV="1">
              <a:off x="6872026" y="5678203"/>
              <a:ext cx="117805" cy="1121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/>
            <p:nvPr/>
          </p:nvCxnSpPr>
          <p:spPr>
            <a:xfrm flipV="1">
              <a:off x="2286000" y="1584439"/>
              <a:ext cx="762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 flipH="1" flipV="1">
              <a:off x="2209800" y="3794239"/>
              <a:ext cx="76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/>
          </p:nvCxnSpPr>
          <p:spPr>
            <a:xfrm>
              <a:off x="3581400" y="4556239"/>
              <a:ext cx="152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/>
          </p:nvCxnSpPr>
          <p:spPr>
            <a:xfrm flipV="1">
              <a:off x="3352800" y="4556239"/>
              <a:ext cx="7620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>
            <a:xfrm flipV="1">
              <a:off x="3352800" y="5013439"/>
              <a:ext cx="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>
              <a:off x="3657600" y="5089639"/>
              <a:ext cx="22439" cy="163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/>
            <p:nvPr/>
          </p:nvCxnSpPr>
          <p:spPr>
            <a:xfrm flipH="1">
              <a:off x="7543800" y="3718039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/>
            <p:cNvCxnSpPr/>
            <p:nvPr/>
          </p:nvCxnSpPr>
          <p:spPr>
            <a:xfrm flipV="1">
              <a:off x="6477000" y="4758192"/>
              <a:ext cx="372585" cy="2552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/>
            <p:cNvCxnSpPr/>
            <p:nvPr/>
          </p:nvCxnSpPr>
          <p:spPr>
            <a:xfrm flipV="1">
              <a:off x="5257800" y="3989648"/>
              <a:ext cx="234210" cy="1093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/>
            <p:cNvCxnSpPr/>
            <p:nvPr/>
          </p:nvCxnSpPr>
          <p:spPr>
            <a:xfrm>
              <a:off x="5943600" y="60439"/>
              <a:ext cx="75733" cy="79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/>
            <p:cNvCxnSpPr/>
            <p:nvPr/>
          </p:nvCxnSpPr>
          <p:spPr>
            <a:xfrm flipV="1">
              <a:off x="2819400" y="1127239"/>
              <a:ext cx="762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 flipV="1">
              <a:off x="2057400" y="79606"/>
              <a:ext cx="265064" cy="2094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/>
            <p:nvPr/>
          </p:nvCxnSpPr>
          <p:spPr>
            <a:xfrm flipH="1" flipV="1">
              <a:off x="1371600" y="1736839"/>
              <a:ext cx="762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/>
            <p:cNvCxnSpPr/>
            <p:nvPr/>
          </p:nvCxnSpPr>
          <p:spPr>
            <a:xfrm>
              <a:off x="1371600" y="1584439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/>
            <p:cNvCxnSpPr/>
            <p:nvPr/>
          </p:nvCxnSpPr>
          <p:spPr>
            <a:xfrm>
              <a:off x="1066800" y="1203439"/>
              <a:ext cx="304800" cy="381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/>
            <p:cNvCxnSpPr/>
            <p:nvPr/>
          </p:nvCxnSpPr>
          <p:spPr>
            <a:xfrm>
              <a:off x="2362200" y="-15761"/>
              <a:ext cx="1570821" cy="1842827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H="1">
              <a:off x="3352800" y="1286828"/>
              <a:ext cx="736121" cy="6786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3904432" y="1796210"/>
              <a:ext cx="325369" cy="690007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4229801" y="2480607"/>
              <a:ext cx="426346" cy="443176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>
              <a:off x="4650537" y="2912563"/>
              <a:ext cx="1216863" cy="3015276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>
              <a:off x="5867400" y="5927839"/>
              <a:ext cx="0" cy="914400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5486400" y="5470639"/>
              <a:ext cx="685800" cy="304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5402253" y="4920877"/>
              <a:ext cx="1015377" cy="4712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flipH="1">
              <a:off x="5105400" y="4444096"/>
              <a:ext cx="760562" cy="2645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4835661" y="3641840"/>
              <a:ext cx="538543" cy="2300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606506" y="2951832"/>
              <a:ext cx="778917" cy="33632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4382219" y="2692933"/>
              <a:ext cx="232913" cy="948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>
              <a:off x="3680021" y="5053166"/>
              <a:ext cx="18" cy="584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flipH="1" flipV="1">
              <a:off x="3352800" y="5165839"/>
              <a:ext cx="76200" cy="381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>
              <a:off x="6172200" y="5013439"/>
              <a:ext cx="3899" cy="3810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>
              <a:off x="6167525" y="5451939"/>
              <a:ext cx="227665" cy="4674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 flipH="1">
              <a:off x="2861006" y="1633525"/>
              <a:ext cx="325370" cy="2748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" name="5-Point Star 337"/>
            <p:cNvSpPr/>
            <p:nvPr/>
          </p:nvSpPr>
          <p:spPr>
            <a:xfrm>
              <a:off x="3136355" y="4874596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5-Point Star 339"/>
            <p:cNvSpPr/>
            <p:nvPr/>
          </p:nvSpPr>
          <p:spPr>
            <a:xfrm>
              <a:off x="4370514" y="3034576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5-Point Star 341"/>
            <p:cNvSpPr/>
            <p:nvPr/>
          </p:nvSpPr>
          <p:spPr>
            <a:xfrm>
              <a:off x="5475648" y="6579981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5-Point Star 343"/>
            <p:cNvSpPr/>
            <p:nvPr/>
          </p:nvSpPr>
          <p:spPr>
            <a:xfrm>
              <a:off x="6019800" y="136639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5-Point Star 345"/>
            <p:cNvSpPr/>
            <p:nvPr/>
          </p:nvSpPr>
          <p:spPr>
            <a:xfrm>
              <a:off x="1447800" y="517639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248400" y="1584439"/>
              <a:ext cx="175260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33-Mile Route</a:t>
              </a:r>
            </a:p>
            <a:p>
              <a:r>
                <a:rPr lang="en-US" dirty="0" smtClean="0"/>
                <a:t>Yellow Arrows</a:t>
              </a:r>
              <a:endParaRPr lang="en-US" dirty="0"/>
            </a:p>
          </p:txBody>
        </p:sp>
        <p:cxnSp>
          <p:nvCxnSpPr>
            <p:cNvPr id="209" name="Straight Connector 208"/>
            <p:cNvCxnSpPr/>
            <p:nvPr/>
          </p:nvCxnSpPr>
          <p:spPr>
            <a:xfrm>
              <a:off x="6934200" y="4861039"/>
              <a:ext cx="1524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1" name="Group 210"/>
            <p:cNvGrpSpPr/>
            <p:nvPr/>
          </p:nvGrpSpPr>
          <p:grpSpPr>
            <a:xfrm>
              <a:off x="533400" y="127213"/>
              <a:ext cx="7667583" cy="6746548"/>
              <a:chOff x="533400" y="142974"/>
              <a:chExt cx="7667583" cy="6746548"/>
            </a:xfrm>
          </p:grpSpPr>
          <p:sp>
            <p:nvSpPr>
              <p:cNvPr id="213" name="TextBox 212"/>
              <p:cNvSpPr txBox="1"/>
              <p:nvPr/>
            </p:nvSpPr>
            <p:spPr>
              <a:xfrm rot="19264531">
                <a:off x="1692923" y="142974"/>
                <a:ext cx="6858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Palm</a:t>
                </a:r>
                <a:endParaRPr lang="en-US" sz="800" dirty="0"/>
              </a:p>
            </p:txBody>
          </p:sp>
          <p:sp>
            <p:nvSpPr>
              <p:cNvPr id="215" name="TextBox 214"/>
              <p:cNvSpPr txBox="1"/>
              <p:nvPr/>
            </p:nvSpPr>
            <p:spPr>
              <a:xfrm rot="3101045">
                <a:off x="1752599" y="620820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Hale</a:t>
                </a:r>
                <a:endParaRPr lang="en-US" sz="800" dirty="0"/>
              </a:p>
            </p:txBody>
          </p:sp>
          <p:sp>
            <p:nvSpPr>
              <p:cNvPr id="217" name="TextBox 216"/>
              <p:cNvSpPr txBox="1"/>
              <p:nvPr/>
            </p:nvSpPr>
            <p:spPr>
              <a:xfrm>
                <a:off x="3612721" y="4538341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Day</a:t>
                </a:r>
                <a:endParaRPr lang="en-US" sz="800" dirty="0"/>
              </a:p>
            </p:txBody>
          </p:sp>
          <p:sp>
            <p:nvSpPr>
              <p:cNvPr id="219" name="TextBox 218"/>
              <p:cNvSpPr txBox="1"/>
              <p:nvPr/>
            </p:nvSpPr>
            <p:spPr>
              <a:xfrm rot="20080635">
                <a:off x="3907282" y="1620530"/>
                <a:ext cx="5357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Dunne</a:t>
                </a:r>
                <a:endParaRPr lang="en-US" sz="800" dirty="0"/>
              </a:p>
            </p:txBody>
          </p:sp>
          <p:sp>
            <p:nvSpPr>
              <p:cNvPr id="221" name="TextBox 220"/>
              <p:cNvSpPr txBox="1"/>
              <p:nvPr/>
            </p:nvSpPr>
            <p:spPr>
              <a:xfrm rot="19126618">
                <a:off x="3367129" y="1571747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Main</a:t>
                </a:r>
                <a:endParaRPr lang="en-US" sz="800" dirty="0"/>
              </a:p>
            </p:txBody>
          </p:sp>
          <p:sp>
            <p:nvSpPr>
              <p:cNvPr id="223" name="TextBox 222"/>
              <p:cNvSpPr txBox="1"/>
              <p:nvPr/>
            </p:nvSpPr>
            <p:spPr>
              <a:xfrm rot="3175636">
                <a:off x="2975836" y="1753366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Hale</a:t>
                </a:r>
                <a:endParaRPr lang="en-US" sz="800" dirty="0"/>
              </a:p>
            </p:txBody>
          </p:sp>
          <p:sp>
            <p:nvSpPr>
              <p:cNvPr id="225" name="TextBox 224"/>
              <p:cNvSpPr txBox="1"/>
              <p:nvPr/>
            </p:nvSpPr>
            <p:spPr>
              <a:xfrm rot="4025599">
                <a:off x="4367015" y="2571081"/>
                <a:ext cx="6119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Sycamore</a:t>
                </a:r>
                <a:endParaRPr lang="en-US" sz="800" dirty="0"/>
              </a:p>
            </p:txBody>
          </p:sp>
          <p:sp>
            <p:nvSpPr>
              <p:cNvPr id="227" name="TextBox 226"/>
              <p:cNvSpPr txBox="1"/>
              <p:nvPr/>
            </p:nvSpPr>
            <p:spPr>
              <a:xfrm rot="4112916">
                <a:off x="4538218" y="3421588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Llagas</a:t>
                </a:r>
                <a:endParaRPr lang="en-US" sz="800" dirty="0"/>
              </a:p>
            </p:txBody>
          </p:sp>
          <p:sp>
            <p:nvSpPr>
              <p:cNvPr id="229" name="TextBox 228"/>
              <p:cNvSpPr txBox="1"/>
              <p:nvPr/>
            </p:nvSpPr>
            <p:spPr>
              <a:xfrm rot="20096536">
                <a:off x="4326570" y="2215410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Maple</a:t>
                </a:r>
                <a:endParaRPr lang="en-US" sz="800" dirty="0"/>
              </a:p>
            </p:txBody>
          </p:sp>
          <p:sp>
            <p:nvSpPr>
              <p:cNvPr id="230" name="TextBox 229"/>
              <p:cNvSpPr txBox="1"/>
              <p:nvPr/>
            </p:nvSpPr>
            <p:spPr>
              <a:xfrm rot="2849893">
                <a:off x="4032644" y="1304643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Hill</a:t>
                </a:r>
                <a:endParaRPr lang="en-US" sz="800" dirty="0"/>
              </a:p>
            </p:txBody>
          </p:sp>
          <p:sp>
            <p:nvSpPr>
              <p:cNvPr id="232" name="TextBox 231"/>
              <p:cNvSpPr txBox="1"/>
              <p:nvPr/>
            </p:nvSpPr>
            <p:spPr>
              <a:xfrm rot="3134402">
                <a:off x="857182" y="1352556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Uvas</a:t>
                </a:r>
                <a:r>
                  <a:rPr lang="en-US" sz="800" dirty="0" smtClean="0"/>
                  <a:t> Rd</a:t>
                </a:r>
                <a:endParaRPr lang="en-US" sz="800" dirty="0"/>
              </a:p>
            </p:txBody>
          </p:sp>
          <p:sp>
            <p:nvSpPr>
              <p:cNvPr id="234" name="TextBox 233"/>
              <p:cNvSpPr txBox="1"/>
              <p:nvPr/>
            </p:nvSpPr>
            <p:spPr>
              <a:xfrm rot="235947">
                <a:off x="1442191" y="2028416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Oak Glen</a:t>
                </a:r>
                <a:endParaRPr lang="en-US" sz="800" dirty="0"/>
              </a:p>
            </p:txBody>
          </p:sp>
          <p:sp>
            <p:nvSpPr>
              <p:cNvPr id="236" name="TextBox 235"/>
              <p:cNvSpPr txBox="1"/>
              <p:nvPr/>
            </p:nvSpPr>
            <p:spPr>
              <a:xfrm rot="17192289">
                <a:off x="1955486" y="1524000"/>
                <a:ext cx="914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Willow Springs</a:t>
                </a:r>
                <a:endParaRPr lang="en-US" sz="800" dirty="0"/>
              </a:p>
            </p:txBody>
          </p:sp>
          <p:sp>
            <p:nvSpPr>
              <p:cNvPr id="238" name="TextBox 237"/>
              <p:cNvSpPr txBox="1"/>
              <p:nvPr/>
            </p:nvSpPr>
            <p:spPr>
              <a:xfrm rot="2669034">
                <a:off x="1117955" y="2555803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Uvas</a:t>
                </a:r>
                <a:r>
                  <a:rPr lang="en-US" sz="800" dirty="0" smtClean="0"/>
                  <a:t> Rd</a:t>
                </a:r>
                <a:endParaRPr lang="en-US" sz="800" dirty="0"/>
              </a:p>
            </p:txBody>
          </p:sp>
          <p:sp>
            <p:nvSpPr>
              <p:cNvPr id="240" name="TextBox 239"/>
              <p:cNvSpPr txBox="1"/>
              <p:nvPr/>
            </p:nvSpPr>
            <p:spPr>
              <a:xfrm rot="524384">
                <a:off x="2425511" y="4045207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Uvas</a:t>
                </a:r>
                <a:r>
                  <a:rPr lang="en-US" sz="800" dirty="0" smtClean="0"/>
                  <a:t> Rd</a:t>
                </a:r>
                <a:endParaRPr lang="en-US" sz="800" dirty="0"/>
              </a:p>
            </p:txBody>
          </p:sp>
          <p:sp>
            <p:nvSpPr>
              <p:cNvPr id="242" name="TextBox 241"/>
              <p:cNvSpPr txBox="1"/>
              <p:nvPr/>
            </p:nvSpPr>
            <p:spPr>
              <a:xfrm rot="4043380">
                <a:off x="4493732" y="2114523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Hill</a:t>
                </a:r>
                <a:endParaRPr lang="en-US" sz="800" dirty="0"/>
              </a:p>
            </p:txBody>
          </p:sp>
          <p:sp>
            <p:nvSpPr>
              <p:cNvPr id="244" name="TextBox 243"/>
              <p:cNvSpPr txBox="1"/>
              <p:nvPr/>
            </p:nvSpPr>
            <p:spPr>
              <a:xfrm rot="3799357">
                <a:off x="3799788" y="3484207"/>
                <a:ext cx="7643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Santa Teresa</a:t>
                </a:r>
                <a:endParaRPr lang="en-US" sz="800" dirty="0"/>
              </a:p>
            </p:txBody>
          </p:sp>
          <p:sp>
            <p:nvSpPr>
              <p:cNvPr id="246" name="TextBox 245"/>
              <p:cNvSpPr txBox="1"/>
              <p:nvPr/>
            </p:nvSpPr>
            <p:spPr>
              <a:xfrm rot="17334794">
                <a:off x="3065601" y="3486741"/>
                <a:ext cx="7643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Watsonville </a:t>
                </a:r>
                <a:endParaRPr lang="en-US" sz="800" dirty="0"/>
              </a:p>
            </p:txBody>
          </p:sp>
          <p:sp>
            <p:nvSpPr>
              <p:cNvPr id="248" name="TextBox 247"/>
              <p:cNvSpPr txBox="1"/>
              <p:nvPr/>
            </p:nvSpPr>
            <p:spPr>
              <a:xfrm rot="2950187">
                <a:off x="2130328" y="534801"/>
                <a:ext cx="838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Monterey Hwy</a:t>
                </a:r>
                <a:endParaRPr lang="en-US" sz="800" dirty="0"/>
              </a:p>
            </p:txBody>
          </p:sp>
          <p:sp>
            <p:nvSpPr>
              <p:cNvPr id="250" name="TextBox 249"/>
              <p:cNvSpPr txBox="1"/>
              <p:nvPr/>
            </p:nvSpPr>
            <p:spPr>
              <a:xfrm rot="19003830">
                <a:off x="2653443" y="1111679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Tilton</a:t>
                </a:r>
                <a:endParaRPr lang="en-US" sz="800" dirty="0"/>
              </a:p>
            </p:txBody>
          </p:sp>
          <p:sp>
            <p:nvSpPr>
              <p:cNvPr id="251" name="TextBox 250"/>
              <p:cNvSpPr txBox="1"/>
              <p:nvPr/>
            </p:nvSpPr>
            <p:spPr>
              <a:xfrm rot="2933522">
                <a:off x="1921830" y="504416"/>
                <a:ext cx="6858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Dougherty</a:t>
                </a:r>
                <a:endParaRPr lang="en-US" sz="800" dirty="0"/>
              </a:p>
            </p:txBody>
          </p:sp>
          <p:sp>
            <p:nvSpPr>
              <p:cNvPr id="252" name="TextBox 251"/>
              <p:cNvSpPr txBox="1"/>
              <p:nvPr/>
            </p:nvSpPr>
            <p:spPr>
              <a:xfrm rot="4071128">
                <a:off x="5266887" y="3762399"/>
                <a:ext cx="5357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Center</a:t>
                </a:r>
                <a:endParaRPr lang="en-US" sz="800" dirty="0"/>
              </a:p>
            </p:txBody>
          </p:sp>
          <p:sp>
            <p:nvSpPr>
              <p:cNvPr id="254" name="TextBox 253"/>
              <p:cNvSpPr txBox="1"/>
              <p:nvPr/>
            </p:nvSpPr>
            <p:spPr>
              <a:xfrm rot="20248549">
                <a:off x="4024109" y="2034961"/>
                <a:ext cx="533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Tennent</a:t>
                </a:r>
                <a:endParaRPr lang="en-US" sz="800" dirty="0"/>
              </a:p>
            </p:txBody>
          </p:sp>
          <p:sp>
            <p:nvSpPr>
              <p:cNvPr id="256" name="TextBox 255"/>
              <p:cNvSpPr txBox="1"/>
              <p:nvPr/>
            </p:nvSpPr>
            <p:spPr>
              <a:xfrm rot="531076">
                <a:off x="3406561" y="4921678"/>
                <a:ext cx="6858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Burchell</a:t>
                </a:r>
                <a:endParaRPr lang="en-US" sz="800" dirty="0"/>
              </a:p>
            </p:txBody>
          </p:sp>
          <p:sp>
            <p:nvSpPr>
              <p:cNvPr id="258" name="TextBox 257"/>
              <p:cNvSpPr txBox="1"/>
              <p:nvPr/>
            </p:nvSpPr>
            <p:spPr>
              <a:xfrm rot="18558738">
                <a:off x="3838049" y="5123165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Bluebell</a:t>
                </a:r>
                <a:endParaRPr lang="en-US" sz="800" dirty="0"/>
              </a:p>
            </p:txBody>
          </p:sp>
          <p:sp>
            <p:nvSpPr>
              <p:cNvPr id="268" name="TextBox 267"/>
              <p:cNvSpPr txBox="1"/>
              <p:nvPr/>
            </p:nvSpPr>
            <p:spPr>
              <a:xfrm>
                <a:off x="4306469" y="5181600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Mantelli</a:t>
                </a:r>
                <a:endParaRPr lang="en-US" sz="800" dirty="0"/>
              </a:p>
            </p:txBody>
          </p:sp>
          <p:sp>
            <p:nvSpPr>
              <p:cNvPr id="270" name="TextBox 269"/>
              <p:cNvSpPr txBox="1"/>
              <p:nvPr/>
            </p:nvSpPr>
            <p:spPr>
              <a:xfrm rot="20103617">
                <a:off x="5565872" y="4191000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Omar</a:t>
                </a:r>
                <a:endParaRPr lang="en-US" sz="800" dirty="0"/>
              </a:p>
            </p:txBody>
          </p:sp>
          <p:sp>
            <p:nvSpPr>
              <p:cNvPr id="276" name="TextBox 275"/>
              <p:cNvSpPr txBox="1"/>
              <p:nvPr/>
            </p:nvSpPr>
            <p:spPr>
              <a:xfrm rot="19804771">
                <a:off x="4069921" y="5098853"/>
                <a:ext cx="533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Country</a:t>
                </a:r>
                <a:endParaRPr lang="en-US" sz="800" dirty="0"/>
              </a:p>
            </p:txBody>
          </p:sp>
          <p:sp>
            <p:nvSpPr>
              <p:cNvPr id="278" name="TextBox 277"/>
              <p:cNvSpPr txBox="1"/>
              <p:nvPr/>
            </p:nvSpPr>
            <p:spPr>
              <a:xfrm rot="302062">
                <a:off x="3209284" y="5550444"/>
                <a:ext cx="914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Hecker Pass Hwy</a:t>
                </a:r>
                <a:endParaRPr lang="en-US" sz="800" dirty="0"/>
              </a:p>
            </p:txBody>
          </p:sp>
          <p:sp>
            <p:nvSpPr>
              <p:cNvPr id="279" name="TextBox 278"/>
              <p:cNvSpPr txBox="1"/>
              <p:nvPr/>
            </p:nvSpPr>
            <p:spPr>
              <a:xfrm rot="19982277">
                <a:off x="6248400" y="4572000"/>
                <a:ext cx="533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Dryden</a:t>
                </a:r>
                <a:endParaRPr lang="en-US" sz="800" dirty="0"/>
              </a:p>
            </p:txBody>
          </p:sp>
          <p:sp>
            <p:nvSpPr>
              <p:cNvPr id="281" name="TextBox 280"/>
              <p:cNvSpPr txBox="1"/>
              <p:nvPr/>
            </p:nvSpPr>
            <p:spPr>
              <a:xfrm rot="18970398">
                <a:off x="6263783" y="4237149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Roop</a:t>
                </a:r>
                <a:endParaRPr lang="en-US" sz="800" dirty="0"/>
              </a:p>
            </p:txBody>
          </p:sp>
          <p:sp>
            <p:nvSpPr>
              <p:cNvPr id="282" name="TextBox 281"/>
              <p:cNvSpPr txBox="1"/>
              <p:nvPr/>
            </p:nvSpPr>
            <p:spPr>
              <a:xfrm>
                <a:off x="4876800" y="5410200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First</a:t>
                </a:r>
                <a:endParaRPr lang="en-US" sz="800" dirty="0"/>
              </a:p>
            </p:txBody>
          </p:sp>
          <p:sp>
            <p:nvSpPr>
              <p:cNvPr id="284" name="TextBox 283"/>
              <p:cNvSpPr txBox="1"/>
              <p:nvPr/>
            </p:nvSpPr>
            <p:spPr>
              <a:xfrm>
                <a:off x="5791200" y="381000"/>
                <a:ext cx="990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Henry Coe</a:t>
                </a:r>
                <a:endParaRPr lang="en-US" sz="1400" dirty="0"/>
              </a:p>
            </p:txBody>
          </p:sp>
          <p:sp>
            <p:nvSpPr>
              <p:cNvPr id="286" name="TextBox 285"/>
              <p:cNvSpPr txBox="1"/>
              <p:nvPr/>
            </p:nvSpPr>
            <p:spPr>
              <a:xfrm rot="3896563">
                <a:off x="5920224" y="4566390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New</a:t>
                </a:r>
                <a:endParaRPr lang="en-US" sz="800" dirty="0"/>
              </a:p>
            </p:txBody>
          </p:sp>
          <p:sp>
            <p:nvSpPr>
              <p:cNvPr id="288" name="TextBox 287"/>
              <p:cNvSpPr txBox="1"/>
              <p:nvPr/>
            </p:nvSpPr>
            <p:spPr>
              <a:xfrm rot="20121774">
                <a:off x="4107635" y="3317066"/>
                <a:ext cx="7620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San Martin</a:t>
                </a:r>
                <a:endParaRPr lang="en-US" sz="800" dirty="0"/>
              </a:p>
            </p:txBody>
          </p:sp>
          <p:sp>
            <p:nvSpPr>
              <p:cNvPr id="290" name="TextBox 289"/>
              <p:cNvSpPr txBox="1"/>
              <p:nvPr/>
            </p:nvSpPr>
            <p:spPr>
              <a:xfrm rot="4044182">
                <a:off x="4240555" y="3699939"/>
                <a:ext cx="838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Monterey Rd</a:t>
                </a:r>
                <a:endParaRPr lang="en-US" sz="800" dirty="0"/>
              </a:p>
            </p:txBody>
          </p:sp>
          <p:sp>
            <p:nvSpPr>
              <p:cNvPr id="292" name="TextBox 291"/>
              <p:cNvSpPr txBox="1"/>
              <p:nvPr/>
            </p:nvSpPr>
            <p:spPr>
              <a:xfrm rot="20300577">
                <a:off x="4198287" y="2596972"/>
                <a:ext cx="5357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Middle</a:t>
                </a:r>
                <a:endParaRPr lang="en-US" sz="800" dirty="0"/>
              </a:p>
            </p:txBody>
          </p:sp>
          <p:sp>
            <p:nvSpPr>
              <p:cNvPr id="294" name="TextBox 293"/>
              <p:cNvSpPr txBox="1"/>
              <p:nvPr/>
            </p:nvSpPr>
            <p:spPr>
              <a:xfrm rot="16529353">
                <a:off x="2928539" y="4558271"/>
                <a:ext cx="7643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Watsonville </a:t>
                </a:r>
                <a:endParaRPr lang="en-US" sz="800" dirty="0"/>
              </a:p>
            </p:txBody>
          </p:sp>
          <p:sp>
            <p:nvSpPr>
              <p:cNvPr id="296" name="TextBox 295"/>
              <p:cNvSpPr txBox="1"/>
              <p:nvPr/>
            </p:nvSpPr>
            <p:spPr>
              <a:xfrm rot="20111157">
                <a:off x="4876800" y="3581400"/>
                <a:ext cx="5357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Church</a:t>
                </a:r>
                <a:endParaRPr lang="en-US" sz="800" dirty="0"/>
              </a:p>
            </p:txBody>
          </p:sp>
          <p:sp>
            <p:nvSpPr>
              <p:cNvPr id="298" name="TextBox 297"/>
              <p:cNvSpPr txBox="1"/>
              <p:nvPr/>
            </p:nvSpPr>
            <p:spPr>
              <a:xfrm rot="20399867">
                <a:off x="5198428" y="4499073"/>
                <a:ext cx="7620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Buena Vista</a:t>
                </a:r>
                <a:endParaRPr lang="en-US" sz="800" dirty="0"/>
              </a:p>
            </p:txBody>
          </p:sp>
          <p:sp>
            <p:nvSpPr>
              <p:cNvPr id="300" name="TextBox 299"/>
              <p:cNvSpPr txBox="1"/>
              <p:nvPr/>
            </p:nvSpPr>
            <p:spPr>
              <a:xfrm rot="5704117">
                <a:off x="4500693" y="5122527"/>
                <a:ext cx="7643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Santa Teresa </a:t>
                </a:r>
                <a:endParaRPr lang="en-US" sz="800" dirty="0"/>
              </a:p>
            </p:txBody>
          </p:sp>
          <p:sp>
            <p:nvSpPr>
              <p:cNvPr id="305" name="TextBox 304"/>
              <p:cNvSpPr txBox="1"/>
              <p:nvPr/>
            </p:nvSpPr>
            <p:spPr>
              <a:xfrm rot="3148353">
                <a:off x="3644217" y="5416412"/>
                <a:ext cx="6858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Burchell</a:t>
                </a:r>
                <a:endParaRPr lang="en-US" sz="800" dirty="0"/>
              </a:p>
            </p:txBody>
          </p:sp>
          <p:sp>
            <p:nvSpPr>
              <p:cNvPr id="307" name="TextBox 306"/>
              <p:cNvSpPr txBox="1"/>
              <p:nvPr/>
            </p:nvSpPr>
            <p:spPr>
              <a:xfrm rot="18945434">
                <a:off x="6640620" y="5133450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Crews</a:t>
                </a:r>
                <a:endParaRPr lang="en-US" sz="800" dirty="0"/>
              </a:p>
            </p:txBody>
          </p:sp>
          <p:sp>
            <p:nvSpPr>
              <p:cNvPr id="309" name="TextBox 308"/>
              <p:cNvSpPr txBox="1"/>
              <p:nvPr/>
            </p:nvSpPr>
            <p:spPr>
              <a:xfrm rot="19827490">
                <a:off x="6096000" y="5105400"/>
                <a:ext cx="533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Dunlap</a:t>
                </a:r>
                <a:endParaRPr lang="en-US" sz="800" dirty="0"/>
              </a:p>
            </p:txBody>
          </p:sp>
          <p:sp>
            <p:nvSpPr>
              <p:cNvPr id="311" name="TextBox 310"/>
              <p:cNvSpPr txBox="1"/>
              <p:nvPr/>
            </p:nvSpPr>
            <p:spPr>
              <a:xfrm rot="920478">
                <a:off x="4233540" y="5698170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Third</a:t>
                </a:r>
                <a:endParaRPr lang="en-US" sz="800" dirty="0"/>
              </a:p>
            </p:txBody>
          </p:sp>
          <p:sp>
            <p:nvSpPr>
              <p:cNvPr id="313" name="TextBox 312"/>
              <p:cNvSpPr txBox="1"/>
              <p:nvPr/>
            </p:nvSpPr>
            <p:spPr>
              <a:xfrm rot="4500049">
                <a:off x="4811415" y="6465568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Miller</a:t>
                </a:r>
                <a:endParaRPr lang="en-US" sz="800" dirty="0"/>
              </a:p>
            </p:txBody>
          </p:sp>
          <p:sp>
            <p:nvSpPr>
              <p:cNvPr id="321" name="TextBox 320"/>
              <p:cNvSpPr txBox="1"/>
              <p:nvPr/>
            </p:nvSpPr>
            <p:spPr>
              <a:xfrm rot="20214389">
                <a:off x="5410200" y="5562600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Sixth</a:t>
                </a:r>
                <a:endParaRPr lang="en-US" sz="800" dirty="0"/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 rot="3709836">
                <a:off x="5948856" y="5638536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Holsclaw</a:t>
                </a:r>
                <a:endParaRPr lang="en-US" sz="800" dirty="0"/>
              </a:p>
            </p:txBody>
          </p:sp>
          <p:sp>
            <p:nvSpPr>
              <p:cNvPr id="325" name="TextBox 324"/>
              <p:cNvSpPr txBox="1"/>
              <p:nvPr/>
            </p:nvSpPr>
            <p:spPr>
              <a:xfrm rot="3940790">
                <a:off x="5564937" y="4515903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Foothill</a:t>
                </a:r>
                <a:endParaRPr lang="en-US" sz="800" dirty="0"/>
              </a:p>
            </p:txBody>
          </p:sp>
          <p:sp>
            <p:nvSpPr>
              <p:cNvPr id="327" name="TextBox 326"/>
              <p:cNvSpPr txBox="1"/>
              <p:nvPr/>
            </p:nvSpPr>
            <p:spPr>
              <a:xfrm rot="4261614">
                <a:off x="5327791" y="6007547"/>
                <a:ext cx="838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Monterey Rd</a:t>
                </a:r>
                <a:endParaRPr lang="en-US" sz="800" dirty="0"/>
              </a:p>
            </p:txBody>
          </p:sp>
          <p:sp>
            <p:nvSpPr>
              <p:cNvPr id="329" name="TextBox 328"/>
              <p:cNvSpPr txBox="1"/>
              <p:nvPr/>
            </p:nvSpPr>
            <p:spPr>
              <a:xfrm rot="2238766">
                <a:off x="4737193" y="6190147"/>
                <a:ext cx="7643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Santa Teresa </a:t>
                </a:r>
                <a:endParaRPr lang="en-US" sz="800" dirty="0"/>
              </a:p>
            </p:txBody>
          </p:sp>
          <p:sp>
            <p:nvSpPr>
              <p:cNvPr id="331" name="TextBox 330"/>
              <p:cNvSpPr txBox="1"/>
              <p:nvPr/>
            </p:nvSpPr>
            <p:spPr>
              <a:xfrm rot="2972324">
                <a:off x="6783505" y="4784312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Crews</a:t>
                </a:r>
                <a:endParaRPr lang="en-US" sz="800" dirty="0"/>
              </a:p>
            </p:txBody>
          </p:sp>
          <p:sp>
            <p:nvSpPr>
              <p:cNvPr id="333" name="TextBox 332"/>
              <p:cNvSpPr txBox="1"/>
              <p:nvPr/>
            </p:nvSpPr>
            <p:spPr>
              <a:xfrm>
                <a:off x="2209800" y="3581400"/>
                <a:ext cx="609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Uvas</a:t>
                </a:r>
                <a:r>
                  <a:rPr lang="en-US" sz="800" dirty="0" smtClean="0"/>
                  <a:t> Reservoir</a:t>
                </a:r>
                <a:endParaRPr lang="en-US" sz="800" dirty="0"/>
              </a:p>
            </p:txBody>
          </p:sp>
          <p:sp>
            <p:nvSpPr>
              <p:cNvPr id="335" name="TextBox 334"/>
              <p:cNvSpPr txBox="1"/>
              <p:nvPr/>
            </p:nvSpPr>
            <p:spPr>
              <a:xfrm>
                <a:off x="1752600" y="2133600"/>
                <a:ext cx="685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Chesbro</a:t>
                </a:r>
                <a:r>
                  <a:rPr lang="en-US" sz="800" dirty="0" smtClean="0"/>
                  <a:t> Reservoir</a:t>
                </a:r>
                <a:endParaRPr lang="en-US" sz="800" dirty="0"/>
              </a:p>
            </p:txBody>
          </p:sp>
          <p:sp>
            <p:nvSpPr>
              <p:cNvPr id="348" name="TextBox 347"/>
              <p:cNvSpPr txBox="1"/>
              <p:nvPr/>
            </p:nvSpPr>
            <p:spPr>
              <a:xfrm rot="18961600">
                <a:off x="2705758" y="1669354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Llagas</a:t>
                </a:r>
                <a:endParaRPr lang="en-US" sz="800" dirty="0"/>
              </a:p>
            </p:txBody>
          </p:sp>
          <p:sp>
            <p:nvSpPr>
              <p:cNvPr id="350" name="TextBox 349"/>
              <p:cNvSpPr txBox="1"/>
              <p:nvPr/>
            </p:nvSpPr>
            <p:spPr>
              <a:xfrm>
                <a:off x="6761328" y="3697406"/>
                <a:ext cx="11430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Gilroy Hot Springs</a:t>
                </a:r>
                <a:endParaRPr lang="en-US" sz="800" dirty="0"/>
              </a:p>
            </p:txBody>
          </p:sp>
          <p:sp>
            <p:nvSpPr>
              <p:cNvPr id="352" name="TextBox 351"/>
              <p:cNvSpPr txBox="1"/>
              <p:nvPr/>
            </p:nvSpPr>
            <p:spPr>
              <a:xfrm rot="19017355">
                <a:off x="6885468" y="5456366"/>
                <a:ext cx="533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Canada</a:t>
                </a:r>
                <a:endParaRPr lang="en-US" sz="800" dirty="0"/>
              </a:p>
            </p:txBody>
          </p:sp>
          <p:sp>
            <p:nvSpPr>
              <p:cNvPr id="354" name="TextBox 353"/>
              <p:cNvSpPr txBox="1"/>
              <p:nvPr/>
            </p:nvSpPr>
            <p:spPr>
              <a:xfrm rot="3659381">
                <a:off x="6357235" y="5394817"/>
                <a:ext cx="6858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Ferguson</a:t>
                </a:r>
                <a:endParaRPr lang="en-US" sz="800" dirty="0"/>
              </a:p>
            </p:txBody>
          </p:sp>
          <p:sp>
            <p:nvSpPr>
              <p:cNvPr id="356" name="TextBox 355"/>
              <p:cNvSpPr txBox="1"/>
              <p:nvPr/>
            </p:nvSpPr>
            <p:spPr>
              <a:xfrm rot="159401">
                <a:off x="5870673" y="5884229"/>
                <a:ext cx="10668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Pacheco Pass Hwy</a:t>
                </a:r>
                <a:endParaRPr lang="en-US" sz="800" dirty="0"/>
              </a:p>
            </p:txBody>
          </p:sp>
          <p:sp>
            <p:nvSpPr>
              <p:cNvPr id="358" name="TextBox 357"/>
              <p:cNvSpPr txBox="1"/>
              <p:nvPr/>
            </p:nvSpPr>
            <p:spPr>
              <a:xfrm rot="18357138">
                <a:off x="6731311" y="4422873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Leavesley</a:t>
                </a:r>
                <a:endParaRPr lang="en-US" sz="800" dirty="0"/>
              </a:p>
            </p:txBody>
          </p:sp>
          <p:sp>
            <p:nvSpPr>
              <p:cNvPr id="360" name="TextBox 359"/>
              <p:cNvSpPr txBox="1"/>
              <p:nvPr/>
            </p:nvSpPr>
            <p:spPr>
              <a:xfrm rot="19315064">
                <a:off x="6326158" y="4737067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Leavesley</a:t>
                </a:r>
                <a:endParaRPr lang="en-US" sz="800" dirty="0"/>
              </a:p>
            </p:txBody>
          </p:sp>
          <p:sp>
            <p:nvSpPr>
              <p:cNvPr id="361" name="TextBox 360"/>
              <p:cNvSpPr txBox="1"/>
              <p:nvPr/>
            </p:nvSpPr>
            <p:spPr>
              <a:xfrm rot="20060342">
                <a:off x="5640358" y="4965668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Leavesley</a:t>
                </a:r>
                <a:endParaRPr lang="en-US" sz="800" dirty="0"/>
              </a:p>
            </p:txBody>
          </p:sp>
          <p:sp>
            <p:nvSpPr>
              <p:cNvPr id="362" name="TextBox 361"/>
              <p:cNvSpPr txBox="1"/>
              <p:nvPr/>
            </p:nvSpPr>
            <p:spPr>
              <a:xfrm rot="2949789">
                <a:off x="6665000" y="6071742"/>
                <a:ext cx="10668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Pacheco Pass Hwy</a:t>
                </a:r>
                <a:endParaRPr lang="en-US" sz="800" dirty="0"/>
              </a:p>
            </p:txBody>
          </p:sp>
          <p:sp>
            <p:nvSpPr>
              <p:cNvPr id="363" name="TextBox 362"/>
              <p:cNvSpPr txBox="1"/>
              <p:nvPr/>
            </p:nvSpPr>
            <p:spPr>
              <a:xfrm rot="3223026">
                <a:off x="7826561" y="3981013"/>
                <a:ext cx="533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Canada</a:t>
                </a:r>
                <a:endParaRPr lang="en-US" sz="800" dirty="0"/>
              </a:p>
            </p:txBody>
          </p:sp>
          <p:sp>
            <p:nvSpPr>
              <p:cNvPr id="364" name="TextBox 363"/>
              <p:cNvSpPr txBox="1"/>
              <p:nvPr/>
            </p:nvSpPr>
            <p:spPr>
              <a:xfrm rot="16989753">
                <a:off x="6575336" y="3822823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Roop</a:t>
                </a:r>
                <a:endParaRPr lang="en-US" sz="800" dirty="0"/>
              </a:p>
            </p:txBody>
          </p:sp>
          <p:sp>
            <p:nvSpPr>
              <p:cNvPr id="366" name="TextBox 365"/>
              <p:cNvSpPr txBox="1"/>
              <p:nvPr/>
            </p:nvSpPr>
            <p:spPr>
              <a:xfrm>
                <a:off x="2438400" y="5029200"/>
                <a:ext cx="990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/>
                  <a:t>Chictactac</a:t>
                </a:r>
                <a:r>
                  <a:rPr lang="en-US" sz="1400" dirty="0" smtClean="0"/>
                  <a:t> Adams</a:t>
                </a:r>
                <a:endParaRPr lang="en-US" sz="1400" dirty="0"/>
              </a:p>
            </p:txBody>
          </p:sp>
          <p:sp>
            <p:nvSpPr>
              <p:cNvPr id="368" name="TextBox 367"/>
              <p:cNvSpPr txBox="1"/>
              <p:nvPr/>
            </p:nvSpPr>
            <p:spPr>
              <a:xfrm>
                <a:off x="533400" y="304800"/>
                <a:ext cx="1371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Coyote Valley</a:t>
                </a:r>
                <a:endParaRPr lang="en-US" sz="1400" dirty="0"/>
              </a:p>
            </p:txBody>
          </p:sp>
          <p:sp>
            <p:nvSpPr>
              <p:cNvPr id="369" name="TextBox 368"/>
              <p:cNvSpPr txBox="1"/>
              <p:nvPr/>
            </p:nvSpPr>
            <p:spPr>
              <a:xfrm>
                <a:off x="3581400" y="2895600"/>
                <a:ext cx="990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San Martin</a:t>
                </a:r>
                <a:endParaRPr lang="en-US" sz="1400" dirty="0"/>
              </a:p>
            </p:txBody>
          </p:sp>
          <p:sp>
            <p:nvSpPr>
              <p:cNvPr id="370" name="TextBox 369"/>
              <p:cNvSpPr txBox="1"/>
              <p:nvPr/>
            </p:nvSpPr>
            <p:spPr>
              <a:xfrm>
                <a:off x="5791200" y="6324600"/>
                <a:ext cx="990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/>
                  <a:t>Gavilan</a:t>
                </a:r>
                <a:r>
                  <a:rPr lang="en-US" sz="1400" dirty="0" smtClean="0"/>
                  <a:t> College</a:t>
                </a:r>
                <a:endParaRPr lang="en-US" sz="1400" dirty="0"/>
              </a:p>
            </p:txBody>
          </p:sp>
          <p:sp>
            <p:nvSpPr>
              <p:cNvPr id="371" name="TextBox 370"/>
              <p:cNvSpPr txBox="1"/>
              <p:nvPr/>
            </p:nvSpPr>
            <p:spPr>
              <a:xfrm rot="19220196">
                <a:off x="6428850" y="4845478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Godfrey</a:t>
                </a:r>
                <a:endParaRPr lang="en-US" sz="800" dirty="0"/>
              </a:p>
            </p:txBody>
          </p:sp>
          <p:sp>
            <p:nvSpPr>
              <p:cNvPr id="372" name="TextBox 371"/>
              <p:cNvSpPr txBox="1"/>
              <p:nvPr/>
            </p:nvSpPr>
            <p:spPr>
              <a:xfrm rot="3020945">
                <a:off x="5181600" y="6553200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Mesa</a:t>
                </a:r>
                <a:endParaRPr lang="en-US" sz="800" dirty="0"/>
              </a:p>
            </p:txBody>
          </p:sp>
          <p:sp>
            <p:nvSpPr>
              <p:cNvPr id="373" name="TextBox 372"/>
              <p:cNvSpPr txBox="1"/>
              <p:nvPr/>
            </p:nvSpPr>
            <p:spPr>
              <a:xfrm rot="20065162">
                <a:off x="5731828" y="5384488"/>
                <a:ext cx="533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Gilman</a:t>
                </a:r>
                <a:endParaRPr lang="en-US" sz="800" dirty="0"/>
              </a:p>
            </p:txBody>
          </p:sp>
        </p:grpSp>
        <p:cxnSp>
          <p:nvCxnSpPr>
            <p:cNvPr id="304" name="Straight Connector 303"/>
            <p:cNvCxnSpPr/>
            <p:nvPr/>
          </p:nvCxnSpPr>
          <p:spPr>
            <a:xfrm flipH="1">
              <a:off x="5105400" y="6172200"/>
              <a:ext cx="76200" cy="19868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 flipH="1">
              <a:off x="5181600" y="5762625"/>
              <a:ext cx="314325" cy="1047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/>
            <p:nvPr/>
          </p:nvCxnSpPr>
          <p:spPr>
            <a:xfrm flipH="1" flipV="1">
              <a:off x="5105400" y="6096000"/>
              <a:ext cx="762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/>
            <p:nvPr/>
          </p:nvCxnSpPr>
          <p:spPr>
            <a:xfrm flipH="1">
              <a:off x="5105400" y="5867400"/>
              <a:ext cx="7620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5" name="TextBox 374"/>
            <p:cNvSpPr txBox="1"/>
            <p:nvPr/>
          </p:nvSpPr>
          <p:spPr>
            <a:xfrm rot="17497117">
              <a:off x="4808504" y="5818705"/>
              <a:ext cx="533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Miller</a:t>
              </a:r>
              <a:endParaRPr lang="en-US" sz="800" dirty="0"/>
            </a:p>
          </p:txBody>
        </p:sp>
        <p:sp>
          <p:nvSpPr>
            <p:cNvPr id="280" name="TextBox 279"/>
            <p:cNvSpPr txBox="1"/>
            <p:nvPr/>
          </p:nvSpPr>
          <p:spPr>
            <a:xfrm>
              <a:off x="7391400" y="3121223"/>
              <a:ext cx="16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Hunting Hollow</a:t>
              </a:r>
              <a:endParaRPr lang="en-US" sz="1400" dirty="0"/>
            </a:p>
          </p:txBody>
        </p:sp>
        <p:sp>
          <p:nvSpPr>
            <p:cNvPr id="283" name="5-Point Star 282"/>
            <p:cNvSpPr/>
            <p:nvPr/>
          </p:nvSpPr>
          <p:spPr>
            <a:xfrm>
              <a:off x="7924800" y="35052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8" name="Straight Connector 307"/>
            <p:cNvCxnSpPr>
              <a:endCxn id="283" idx="1"/>
            </p:cNvCxnSpPr>
            <p:nvPr/>
          </p:nvCxnSpPr>
          <p:spPr>
            <a:xfrm flipV="1">
              <a:off x="7696200" y="3592517"/>
              <a:ext cx="228600" cy="1412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4009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3400" y="0"/>
            <a:ext cx="8458200" cy="6889522"/>
            <a:chOff x="533400" y="0"/>
            <a:chExt cx="8458200" cy="6889522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6172200" y="5410200"/>
              <a:ext cx="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172200" y="5181600"/>
              <a:ext cx="38100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6553200" y="4876800"/>
              <a:ext cx="381000" cy="304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765438" y="4639318"/>
              <a:ext cx="168762" cy="2374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838366" y="4495800"/>
              <a:ext cx="172034" cy="2220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705600" y="3962400"/>
              <a:ext cx="20569" cy="1327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781800" y="36576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7239000" y="3657600"/>
              <a:ext cx="76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7388128" y="3573453"/>
              <a:ext cx="155673" cy="841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772400" y="3810000"/>
              <a:ext cx="304800" cy="381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305800" y="50292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8077200" y="5486400"/>
              <a:ext cx="762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8305800" y="51816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6754483" y="5105400"/>
              <a:ext cx="332117" cy="3292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 flipV="1">
              <a:off x="6737230" y="5426015"/>
              <a:ext cx="129397" cy="25879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5503654" y="3079630"/>
              <a:ext cx="569342" cy="13025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428849" y="4931028"/>
              <a:ext cx="317008" cy="5036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5441521" y="3068569"/>
              <a:ext cx="61708" cy="224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5848709" y="4373592"/>
              <a:ext cx="215661" cy="1035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5684808" y="4370047"/>
              <a:ext cx="126961" cy="639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4513859" y="2339293"/>
              <a:ext cx="198387" cy="973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414925" y="1694164"/>
              <a:ext cx="303724" cy="65222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4511615" y="2449902"/>
              <a:ext cx="94892" cy="2501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 flipV="1">
              <a:off x="4390845" y="2794958"/>
              <a:ext cx="138024" cy="3278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4546122" y="3131390"/>
              <a:ext cx="295150" cy="7506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4226943" y="3312543"/>
              <a:ext cx="370936" cy="1811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5374257" y="2958860"/>
              <a:ext cx="60385" cy="1293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3700732" y="2009955"/>
              <a:ext cx="1095555" cy="4313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 flipV="1">
              <a:off x="4790783" y="2008314"/>
              <a:ext cx="454078" cy="101955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5115464" y="3088257"/>
              <a:ext cx="258793" cy="5693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5374257" y="3666226"/>
              <a:ext cx="301924" cy="7677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5811769" y="4358827"/>
              <a:ext cx="45567" cy="1010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6271404" y="4648200"/>
              <a:ext cx="510396" cy="1998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6055743" y="4364966"/>
              <a:ext cx="221641" cy="4819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7000504" y="5486400"/>
              <a:ext cx="314696" cy="3265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 flipV="1">
              <a:off x="7315200" y="5486400"/>
              <a:ext cx="134636" cy="168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 flipV="1">
              <a:off x="7453223" y="5503655"/>
              <a:ext cx="192956" cy="725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6987396" y="5814204"/>
              <a:ext cx="439947" cy="5348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 flipV="1">
              <a:off x="7427396" y="6350312"/>
              <a:ext cx="646930" cy="1626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6574704" y="5693434"/>
              <a:ext cx="300549" cy="2585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5857336" y="5900468"/>
              <a:ext cx="707366" cy="431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V="1">
              <a:off x="4274680" y="5553718"/>
              <a:ext cx="1194891" cy="617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4399472" y="3053751"/>
              <a:ext cx="1078302" cy="25189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 flipV="1">
              <a:off x="5475180" y="5559328"/>
              <a:ext cx="330398" cy="9104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>
              <a:off x="4408098" y="1598798"/>
              <a:ext cx="236830" cy="10060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V="1">
              <a:off x="1600200" y="304800"/>
              <a:ext cx="457200" cy="381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 flipV="1">
              <a:off x="2057400" y="304800"/>
              <a:ext cx="762000" cy="914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 flipV="1">
              <a:off x="1828800" y="457200"/>
              <a:ext cx="304800" cy="381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H="1" flipV="1">
              <a:off x="2133601" y="838200"/>
              <a:ext cx="480574" cy="3566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 flipV="1">
              <a:off x="2605177" y="1181819"/>
              <a:ext cx="138023" cy="1135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 flipV="1">
              <a:off x="2743200" y="1295400"/>
              <a:ext cx="3048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 flipV="1">
              <a:off x="3048000" y="1447800"/>
              <a:ext cx="7620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 flipV="1">
              <a:off x="3124200" y="1676400"/>
              <a:ext cx="228600" cy="304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4191000" y="3505200"/>
              <a:ext cx="228600" cy="381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H="1" flipV="1">
              <a:off x="4419600" y="3886200"/>
              <a:ext cx="1524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 flipV="1">
              <a:off x="4572000" y="4114800"/>
              <a:ext cx="267419" cy="7073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V="1">
              <a:off x="4796393" y="4830792"/>
              <a:ext cx="51652" cy="5209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V="1">
              <a:off x="4753155" y="5762445"/>
              <a:ext cx="17253" cy="1035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H="1">
              <a:off x="4768344" y="5357004"/>
              <a:ext cx="36570" cy="4323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V="1">
              <a:off x="4433977" y="5351764"/>
              <a:ext cx="373635" cy="311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4287328" y="5305245"/>
              <a:ext cx="161256" cy="857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V="1">
              <a:off x="4054415" y="5382884"/>
              <a:ext cx="8627" cy="948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 flipV="1">
              <a:off x="4061507" y="5469571"/>
              <a:ext cx="53293" cy="1692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3876383" y="5318106"/>
              <a:ext cx="177633" cy="1418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3847381" y="5124091"/>
              <a:ext cx="25879" cy="2070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3666226" y="5124091"/>
              <a:ext cx="189782" cy="86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3352800" y="5029200"/>
              <a:ext cx="313426" cy="431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3429000" y="45720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4419600" y="4648200"/>
              <a:ext cx="427281" cy="1986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H="1" flipV="1">
              <a:off x="3733800" y="4572000"/>
              <a:ext cx="225725" cy="2587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3200400" y="4114800"/>
              <a:ext cx="250166" cy="4830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flipH="1">
              <a:off x="3200400" y="3416060"/>
              <a:ext cx="232913" cy="6987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1905000" y="0"/>
              <a:ext cx="1337474" cy="15987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H="1" flipV="1">
              <a:off x="3242474" y="1598798"/>
              <a:ext cx="475511" cy="8338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H="1" flipV="1">
              <a:off x="3735239" y="2449902"/>
              <a:ext cx="668467" cy="6018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V="1">
              <a:off x="3242474" y="1676400"/>
              <a:ext cx="1177126" cy="5506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flipV="1">
              <a:off x="3352800" y="2438400"/>
              <a:ext cx="3810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flipV="1">
              <a:off x="3429000" y="2514600"/>
              <a:ext cx="533400" cy="914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4038600" y="3200400"/>
              <a:ext cx="1524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3352800" y="2667000"/>
              <a:ext cx="6858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flipH="1">
              <a:off x="2971800" y="2667000"/>
              <a:ext cx="3810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flipH="1">
              <a:off x="3234906" y="2208362"/>
              <a:ext cx="8626" cy="5175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flipV="1">
              <a:off x="2743200" y="1219200"/>
              <a:ext cx="762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6019800" y="762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flipV="1">
              <a:off x="5791200" y="76200"/>
              <a:ext cx="1524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5562600" y="381000"/>
              <a:ext cx="228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flipV="1">
              <a:off x="5562600" y="3810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>
              <a:off x="5334000" y="685800"/>
              <a:ext cx="228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flipV="1">
              <a:off x="5257800" y="685800"/>
              <a:ext cx="762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5181600" y="838200"/>
              <a:ext cx="76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flipV="1">
              <a:off x="5029200" y="8382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H="1" flipV="1">
              <a:off x="5029200" y="914400"/>
              <a:ext cx="81342" cy="11780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4800600" y="838200"/>
              <a:ext cx="315552" cy="2052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flipV="1">
              <a:off x="4800600" y="8382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flipH="1" flipV="1">
              <a:off x="4800600" y="990600"/>
              <a:ext cx="168215" cy="1480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>
              <a:off x="4953000" y="1143000"/>
              <a:ext cx="228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flipH="1" flipV="1">
              <a:off x="5181600" y="11430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5029200" y="1295400"/>
              <a:ext cx="228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V="1">
              <a:off x="4953000" y="1295400"/>
              <a:ext cx="762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V="1">
              <a:off x="4876800" y="1524000"/>
              <a:ext cx="762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>
              <a:off x="4648200" y="1600200"/>
              <a:ext cx="2286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V="1">
              <a:off x="6877634" y="4343400"/>
              <a:ext cx="56566" cy="434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flipV="1">
              <a:off x="6705600" y="3733800"/>
              <a:ext cx="762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flipH="1" flipV="1">
              <a:off x="6934200" y="3657600"/>
              <a:ext cx="3048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>
              <a:off x="6728604" y="4080294"/>
              <a:ext cx="155275" cy="3019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flipH="1">
              <a:off x="6574704" y="4191000"/>
              <a:ext cx="207096" cy="1902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flipV="1">
              <a:off x="6219645" y="4373592"/>
              <a:ext cx="362310" cy="3536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flipV="1">
              <a:off x="4841271" y="4848046"/>
              <a:ext cx="308699" cy="1054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flipH="1" flipV="1">
              <a:off x="8077200" y="4191000"/>
              <a:ext cx="762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flipH="1" flipV="1">
              <a:off x="8153400" y="4495800"/>
              <a:ext cx="1524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flipH="1">
              <a:off x="8305800" y="4953000"/>
              <a:ext cx="76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flipH="1">
              <a:off x="8153400" y="5334000"/>
              <a:ext cx="1524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>
              <a:off x="7924800" y="57912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flipH="1" flipV="1">
              <a:off x="8305800" y="4648200"/>
              <a:ext cx="762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 flipV="1">
              <a:off x="7848600" y="5791200"/>
              <a:ext cx="76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>
              <a:off x="7620000" y="5562600"/>
              <a:ext cx="2286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 flipH="1" flipV="1">
              <a:off x="5410200" y="6553200"/>
              <a:ext cx="1524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/>
          </p:nvCxnSpPr>
          <p:spPr>
            <a:xfrm flipV="1">
              <a:off x="5105400" y="6400800"/>
              <a:ext cx="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flipH="1" flipV="1">
              <a:off x="4751514" y="5867867"/>
              <a:ext cx="125286" cy="3805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 flipH="1" flipV="1">
              <a:off x="4882551" y="6245525"/>
              <a:ext cx="222850" cy="1552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 flipH="1">
              <a:off x="5105400" y="6477000"/>
              <a:ext cx="1524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>
            <a:xfrm flipH="1" flipV="1">
              <a:off x="5262113" y="6478438"/>
              <a:ext cx="148088" cy="747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 flipH="1">
              <a:off x="4114800" y="5607170"/>
              <a:ext cx="172528" cy="86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flipH="1">
              <a:off x="4563374" y="5778110"/>
              <a:ext cx="210579" cy="102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>
              <a:off x="4274680" y="5682744"/>
              <a:ext cx="297320" cy="1084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 flipV="1">
              <a:off x="2362200" y="1183963"/>
              <a:ext cx="248861" cy="2638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 flipV="1">
              <a:off x="2133600" y="1828800"/>
              <a:ext cx="152400" cy="304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>
              <a:off x="2286000" y="14478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>
              <a:off x="1752600" y="2057400"/>
              <a:ext cx="2286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>
              <a:off x="1447800" y="2057400"/>
              <a:ext cx="304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>
              <a:off x="2286000" y="1447800"/>
              <a:ext cx="76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>
              <a:off x="1981200" y="2133600"/>
              <a:ext cx="152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 flipH="1" flipV="1">
              <a:off x="2133600" y="2133600"/>
              <a:ext cx="3810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/>
          </p:nvCxnSpPr>
          <p:spPr>
            <a:xfrm flipV="1">
              <a:off x="1219200" y="2057400"/>
              <a:ext cx="2286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/>
          </p:nvCxnSpPr>
          <p:spPr>
            <a:xfrm flipH="1" flipV="1">
              <a:off x="1219200" y="2209800"/>
              <a:ext cx="7620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 flipH="1" flipV="1">
              <a:off x="1295400" y="2438400"/>
              <a:ext cx="45720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 flipH="1" flipV="1">
              <a:off x="1752600" y="2895600"/>
              <a:ext cx="70590" cy="3132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 flipH="1" flipV="1">
              <a:off x="1828800" y="3200400"/>
              <a:ext cx="381000" cy="609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 flipH="1" flipV="1">
              <a:off x="2514600" y="4038600"/>
              <a:ext cx="3810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/>
          </p:nvCxnSpPr>
          <p:spPr>
            <a:xfrm>
              <a:off x="3048000" y="4038600"/>
              <a:ext cx="1524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/>
            <p:nvPr/>
          </p:nvCxnSpPr>
          <p:spPr>
            <a:xfrm flipH="1" flipV="1">
              <a:off x="2286000" y="3886200"/>
              <a:ext cx="2286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 flipH="1">
              <a:off x="2895600" y="4038600"/>
              <a:ext cx="1524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>
            <a:xfrm flipV="1">
              <a:off x="4267200" y="4648200"/>
              <a:ext cx="1524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/>
            <p:nvPr/>
          </p:nvCxnSpPr>
          <p:spPr>
            <a:xfrm>
              <a:off x="3943701" y="4583220"/>
              <a:ext cx="323499" cy="2173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/>
          </p:nvCxnSpPr>
          <p:spPr>
            <a:xfrm flipH="1">
              <a:off x="4067118" y="5301276"/>
              <a:ext cx="218782" cy="8414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/>
            <p:nvPr/>
          </p:nvCxnSpPr>
          <p:spPr>
            <a:xfrm>
              <a:off x="4274680" y="5615426"/>
              <a:ext cx="11219" cy="673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>
            <a:xfrm>
              <a:off x="1447800" y="0"/>
              <a:ext cx="38100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>
            <a:xfrm>
              <a:off x="3276600" y="5562600"/>
              <a:ext cx="838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/>
            <p:nvPr/>
          </p:nvCxnSpPr>
          <p:spPr>
            <a:xfrm flipH="1">
              <a:off x="1828800" y="5562600"/>
              <a:ext cx="1447800" cy="114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>
            <a:xfrm flipH="1">
              <a:off x="7315200" y="3581400"/>
              <a:ext cx="76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/>
            <p:cNvCxnSpPr/>
            <p:nvPr/>
          </p:nvCxnSpPr>
          <p:spPr>
            <a:xfrm flipH="1" flipV="1">
              <a:off x="7539593" y="3657600"/>
              <a:ext cx="4207" cy="906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/>
          </p:nvCxnSpPr>
          <p:spPr>
            <a:xfrm flipH="1" flipV="1">
              <a:off x="7696200" y="3733800"/>
              <a:ext cx="76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 flipH="1" flipV="1">
              <a:off x="6934200" y="43434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/>
            <p:nvPr/>
          </p:nvCxnSpPr>
          <p:spPr>
            <a:xfrm flipH="1" flipV="1">
              <a:off x="6872026" y="5693964"/>
              <a:ext cx="117805" cy="1121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/>
            <p:nvPr/>
          </p:nvCxnSpPr>
          <p:spPr>
            <a:xfrm flipV="1">
              <a:off x="2286000" y="1600200"/>
              <a:ext cx="7620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 flipH="1" flipV="1">
              <a:off x="2209800" y="3810000"/>
              <a:ext cx="762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/>
          </p:nvCxnSpPr>
          <p:spPr>
            <a:xfrm>
              <a:off x="3581400" y="45720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/>
          </p:nvCxnSpPr>
          <p:spPr>
            <a:xfrm flipV="1">
              <a:off x="3352800" y="4572000"/>
              <a:ext cx="7620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>
            <a:xfrm flipV="1">
              <a:off x="3352800" y="5029200"/>
              <a:ext cx="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>
              <a:off x="3657600" y="5105400"/>
              <a:ext cx="22439" cy="163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/>
            <p:nvPr/>
          </p:nvCxnSpPr>
          <p:spPr>
            <a:xfrm flipH="1">
              <a:off x="7543800" y="3733800"/>
              <a:ext cx="152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/>
            <p:cNvCxnSpPr/>
            <p:nvPr/>
          </p:nvCxnSpPr>
          <p:spPr>
            <a:xfrm flipV="1">
              <a:off x="6477000" y="4773953"/>
              <a:ext cx="372585" cy="2552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/>
            <p:cNvCxnSpPr/>
            <p:nvPr/>
          </p:nvCxnSpPr>
          <p:spPr>
            <a:xfrm flipV="1">
              <a:off x="5257800" y="4005409"/>
              <a:ext cx="234210" cy="1093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/>
            <p:cNvCxnSpPr/>
            <p:nvPr/>
          </p:nvCxnSpPr>
          <p:spPr>
            <a:xfrm>
              <a:off x="5105400" y="6400800"/>
              <a:ext cx="308072" cy="1290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/>
            <p:cNvCxnSpPr/>
            <p:nvPr/>
          </p:nvCxnSpPr>
          <p:spPr>
            <a:xfrm>
              <a:off x="5943600" y="76200"/>
              <a:ext cx="75733" cy="79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/>
            <p:cNvCxnSpPr/>
            <p:nvPr/>
          </p:nvCxnSpPr>
          <p:spPr>
            <a:xfrm flipV="1">
              <a:off x="2819400" y="1143000"/>
              <a:ext cx="762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 flipV="1">
              <a:off x="2057400" y="95367"/>
              <a:ext cx="265064" cy="2094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/>
            <p:nvPr/>
          </p:nvCxnSpPr>
          <p:spPr>
            <a:xfrm flipH="1" flipV="1">
              <a:off x="1371600" y="1752600"/>
              <a:ext cx="762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/>
            <p:cNvCxnSpPr/>
            <p:nvPr/>
          </p:nvCxnSpPr>
          <p:spPr>
            <a:xfrm>
              <a:off x="1371600" y="16002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/>
            <p:cNvCxnSpPr/>
            <p:nvPr/>
          </p:nvCxnSpPr>
          <p:spPr>
            <a:xfrm>
              <a:off x="1066800" y="1219200"/>
              <a:ext cx="304800" cy="381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/>
            <p:cNvCxnSpPr/>
            <p:nvPr/>
          </p:nvCxnSpPr>
          <p:spPr>
            <a:xfrm>
              <a:off x="2362200" y="0"/>
              <a:ext cx="1570821" cy="1842827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3904432" y="1811971"/>
              <a:ext cx="325369" cy="690007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4229801" y="2496368"/>
              <a:ext cx="426346" cy="443176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>
              <a:off x="4650537" y="2928324"/>
              <a:ext cx="1216863" cy="3015276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>
              <a:off x="5867400" y="5943600"/>
              <a:ext cx="0" cy="914400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5486400" y="5486400"/>
              <a:ext cx="685800" cy="304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5402253" y="4936638"/>
              <a:ext cx="1015377" cy="4712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flipH="1">
              <a:off x="5105400" y="4459857"/>
              <a:ext cx="760562" cy="2645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4835661" y="3657601"/>
              <a:ext cx="538543" cy="2300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606506" y="2967593"/>
              <a:ext cx="778917" cy="33632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4382219" y="2708694"/>
              <a:ext cx="232913" cy="948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>
              <a:off x="3680021" y="5068927"/>
              <a:ext cx="18" cy="584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flipH="1" flipV="1">
              <a:off x="3352800" y="5181600"/>
              <a:ext cx="76200" cy="381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>
              <a:off x="6172200" y="5029200"/>
              <a:ext cx="3899" cy="3810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>
              <a:off x="6167525" y="5467700"/>
              <a:ext cx="227665" cy="4674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 flipH="1">
              <a:off x="2861006" y="1649286"/>
              <a:ext cx="325370" cy="2748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" name="5-Point Star 337"/>
            <p:cNvSpPr/>
            <p:nvPr/>
          </p:nvSpPr>
          <p:spPr>
            <a:xfrm>
              <a:off x="3136355" y="4890357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5-Point Star 339"/>
            <p:cNvSpPr/>
            <p:nvPr/>
          </p:nvSpPr>
          <p:spPr>
            <a:xfrm>
              <a:off x="4370514" y="3050337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5-Point Star 341"/>
            <p:cNvSpPr/>
            <p:nvPr/>
          </p:nvSpPr>
          <p:spPr>
            <a:xfrm>
              <a:off x="5475648" y="6595742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5-Point Star 343"/>
            <p:cNvSpPr/>
            <p:nvPr/>
          </p:nvSpPr>
          <p:spPr>
            <a:xfrm>
              <a:off x="6019800" y="1524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5-Point Star 345"/>
            <p:cNvSpPr/>
            <p:nvPr/>
          </p:nvSpPr>
          <p:spPr>
            <a:xfrm>
              <a:off x="1447800" y="5334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6" name="Straight Connector 275"/>
            <p:cNvCxnSpPr/>
            <p:nvPr/>
          </p:nvCxnSpPr>
          <p:spPr>
            <a:xfrm>
              <a:off x="6934200" y="4876800"/>
              <a:ext cx="1524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2" name="TextBox 281"/>
            <p:cNvSpPr txBox="1"/>
            <p:nvPr/>
          </p:nvSpPr>
          <p:spPr>
            <a:xfrm>
              <a:off x="6248400" y="1600200"/>
              <a:ext cx="175260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100K Route</a:t>
              </a:r>
            </a:p>
            <a:p>
              <a:r>
                <a:rPr lang="en-US" dirty="0" smtClean="0"/>
                <a:t>Green Arrows</a:t>
              </a:r>
              <a:endParaRPr lang="en-US" dirty="0"/>
            </a:p>
          </p:txBody>
        </p:sp>
        <p:grpSp>
          <p:nvGrpSpPr>
            <p:cNvPr id="284" name="Group 283"/>
            <p:cNvGrpSpPr/>
            <p:nvPr/>
          </p:nvGrpSpPr>
          <p:grpSpPr>
            <a:xfrm>
              <a:off x="533400" y="142974"/>
              <a:ext cx="7667583" cy="6746548"/>
              <a:chOff x="533400" y="142974"/>
              <a:chExt cx="7667583" cy="6746548"/>
            </a:xfrm>
          </p:grpSpPr>
          <p:sp>
            <p:nvSpPr>
              <p:cNvPr id="286" name="TextBox 285"/>
              <p:cNvSpPr txBox="1"/>
              <p:nvPr/>
            </p:nvSpPr>
            <p:spPr>
              <a:xfrm rot="19264531">
                <a:off x="1692923" y="142974"/>
                <a:ext cx="6858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Palm</a:t>
                </a:r>
                <a:endParaRPr lang="en-US" sz="800" dirty="0"/>
              </a:p>
            </p:txBody>
          </p:sp>
          <p:sp>
            <p:nvSpPr>
              <p:cNvPr id="288" name="TextBox 287"/>
              <p:cNvSpPr txBox="1"/>
              <p:nvPr/>
            </p:nvSpPr>
            <p:spPr>
              <a:xfrm rot="3101045">
                <a:off x="1752599" y="620820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Hale</a:t>
                </a:r>
                <a:endParaRPr lang="en-US" sz="800" dirty="0"/>
              </a:p>
            </p:txBody>
          </p:sp>
          <p:sp>
            <p:nvSpPr>
              <p:cNvPr id="290" name="TextBox 289"/>
              <p:cNvSpPr txBox="1"/>
              <p:nvPr/>
            </p:nvSpPr>
            <p:spPr>
              <a:xfrm>
                <a:off x="3612721" y="4538341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Day</a:t>
                </a:r>
                <a:endParaRPr lang="en-US" sz="800" dirty="0"/>
              </a:p>
            </p:txBody>
          </p:sp>
          <p:sp>
            <p:nvSpPr>
              <p:cNvPr id="292" name="TextBox 291"/>
              <p:cNvSpPr txBox="1"/>
              <p:nvPr/>
            </p:nvSpPr>
            <p:spPr>
              <a:xfrm rot="20080635">
                <a:off x="3907282" y="1620530"/>
                <a:ext cx="5357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Dunne</a:t>
                </a:r>
                <a:endParaRPr lang="en-US" sz="800" dirty="0"/>
              </a:p>
            </p:txBody>
          </p:sp>
          <p:sp>
            <p:nvSpPr>
              <p:cNvPr id="294" name="TextBox 293"/>
              <p:cNvSpPr txBox="1"/>
              <p:nvPr/>
            </p:nvSpPr>
            <p:spPr>
              <a:xfrm rot="19126618">
                <a:off x="3367129" y="1571747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Main</a:t>
                </a:r>
                <a:endParaRPr lang="en-US" sz="800" dirty="0"/>
              </a:p>
            </p:txBody>
          </p:sp>
          <p:sp>
            <p:nvSpPr>
              <p:cNvPr id="296" name="TextBox 295"/>
              <p:cNvSpPr txBox="1"/>
              <p:nvPr/>
            </p:nvSpPr>
            <p:spPr>
              <a:xfrm rot="3175636">
                <a:off x="2975836" y="1753366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Hale</a:t>
                </a:r>
                <a:endParaRPr lang="en-US" sz="800" dirty="0"/>
              </a:p>
            </p:txBody>
          </p:sp>
          <p:sp>
            <p:nvSpPr>
              <p:cNvPr id="298" name="TextBox 297"/>
              <p:cNvSpPr txBox="1"/>
              <p:nvPr/>
            </p:nvSpPr>
            <p:spPr>
              <a:xfrm rot="4025599">
                <a:off x="4367015" y="2571081"/>
                <a:ext cx="6119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Sycamore</a:t>
                </a:r>
                <a:endParaRPr lang="en-US" sz="800" dirty="0"/>
              </a:p>
            </p:txBody>
          </p:sp>
          <p:sp>
            <p:nvSpPr>
              <p:cNvPr id="300" name="TextBox 299"/>
              <p:cNvSpPr txBox="1"/>
              <p:nvPr/>
            </p:nvSpPr>
            <p:spPr>
              <a:xfrm rot="4112916">
                <a:off x="4538218" y="3421588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Llagas</a:t>
                </a:r>
                <a:endParaRPr lang="en-US" sz="800" dirty="0"/>
              </a:p>
            </p:txBody>
          </p:sp>
          <p:sp>
            <p:nvSpPr>
              <p:cNvPr id="305" name="TextBox 304"/>
              <p:cNvSpPr txBox="1"/>
              <p:nvPr/>
            </p:nvSpPr>
            <p:spPr>
              <a:xfrm rot="20096536">
                <a:off x="4326570" y="2215410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Maple</a:t>
                </a:r>
                <a:endParaRPr lang="en-US" sz="800" dirty="0"/>
              </a:p>
            </p:txBody>
          </p:sp>
          <p:sp>
            <p:nvSpPr>
              <p:cNvPr id="307" name="TextBox 306"/>
              <p:cNvSpPr txBox="1"/>
              <p:nvPr/>
            </p:nvSpPr>
            <p:spPr>
              <a:xfrm rot="2849893">
                <a:off x="4196263" y="1505193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Hill</a:t>
                </a:r>
                <a:endParaRPr lang="en-US" sz="800" dirty="0"/>
              </a:p>
            </p:txBody>
          </p:sp>
          <p:sp>
            <p:nvSpPr>
              <p:cNvPr id="309" name="TextBox 308"/>
              <p:cNvSpPr txBox="1"/>
              <p:nvPr/>
            </p:nvSpPr>
            <p:spPr>
              <a:xfrm rot="3134402">
                <a:off x="857182" y="1352556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Uvas</a:t>
                </a:r>
                <a:r>
                  <a:rPr lang="en-US" sz="800" dirty="0" smtClean="0"/>
                  <a:t> Rd</a:t>
                </a:r>
                <a:endParaRPr lang="en-US" sz="800" dirty="0"/>
              </a:p>
            </p:txBody>
          </p:sp>
          <p:sp>
            <p:nvSpPr>
              <p:cNvPr id="311" name="TextBox 310"/>
              <p:cNvSpPr txBox="1"/>
              <p:nvPr/>
            </p:nvSpPr>
            <p:spPr>
              <a:xfrm rot="235947">
                <a:off x="1442191" y="2028416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Oak Glen</a:t>
                </a:r>
                <a:endParaRPr lang="en-US" sz="800" dirty="0"/>
              </a:p>
            </p:txBody>
          </p:sp>
          <p:sp>
            <p:nvSpPr>
              <p:cNvPr id="313" name="TextBox 312"/>
              <p:cNvSpPr txBox="1"/>
              <p:nvPr/>
            </p:nvSpPr>
            <p:spPr>
              <a:xfrm rot="17192289">
                <a:off x="1955486" y="1524000"/>
                <a:ext cx="914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Willow Springs</a:t>
                </a:r>
                <a:endParaRPr lang="en-US" sz="800" dirty="0"/>
              </a:p>
            </p:txBody>
          </p:sp>
          <p:sp>
            <p:nvSpPr>
              <p:cNvPr id="315" name="TextBox 314"/>
              <p:cNvSpPr txBox="1"/>
              <p:nvPr/>
            </p:nvSpPr>
            <p:spPr>
              <a:xfrm rot="2669034">
                <a:off x="1117955" y="2555803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Uvas</a:t>
                </a:r>
                <a:r>
                  <a:rPr lang="en-US" sz="800" dirty="0" smtClean="0"/>
                  <a:t> Rd</a:t>
                </a:r>
                <a:endParaRPr lang="en-US" sz="800" dirty="0"/>
              </a:p>
            </p:txBody>
          </p:sp>
          <p:sp>
            <p:nvSpPr>
              <p:cNvPr id="317" name="TextBox 316"/>
              <p:cNvSpPr txBox="1"/>
              <p:nvPr/>
            </p:nvSpPr>
            <p:spPr>
              <a:xfrm rot="524384">
                <a:off x="2425511" y="4045207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Uvas</a:t>
                </a:r>
                <a:r>
                  <a:rPr lang="en-US" sz="800" dirty="0" smtClean="0"/>
                  <a:t> Rd</a:t>
                </a:r>
                <a:endParaRPr lang="en-US" sz="800" dirty="0"/>
              </a:p>
            </p:txBody>
          </p:sp>
          <p:sp>
            <p:nvSpPr>
              <p:cNvPr id="319" name="TextBox 318"/>
              <p:cNvSpPr txBox="1"/>
              <p:nvPr/>
            </p:nvSpPr>
            <p:spPr>
              <a:xfrm rot="4043380">
                <a:off x="4493732" y="2114523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Hill</a:t>
                </a:r>
                <a:endParaRPr lang="en-US" sz="800" dirty="0"/>
              </a:p>
            </p:txBody>
          </p:sp>
          <p:sp>
            <p:nvSpPr>
              <p:cNvPr id="321" name="TextBox 320"/>
              <p:cNvSpPr txBox="1"/>
              <p:nvPr/>
            </p:nvSpPr>
            <p:spPr>
              <a:xfrm rot="3799357">
                <a:off x="3799788" y="3484207"/>
                <a:ext cx="7643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Santa Teresa</a:t>
                </a:r>
                <a:endParaRPr lang="en-US" sz="800" dirty="0"/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 rot="17334794">
                <a:off x="3065601" y="3486741"/>
                <a:ext cx="7643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Watsonville </a:t>
                </a:r>
                <a:endParaRPr lang="en-US" sz="800" dirty="0"/>
              </a:p>
            </p:txBody>
          </p:sp>
          <p:sp>
            <p:nvSpPr>
              <p:cNvPr id="325" name="TextBox 324"/>
              <p:cNvSpPr txBox="1"/>
              <p:nvPr/>
            </p:nvSpPr>
            <p:spPr>
              <a:xfrm rot="2950187">
                <a:off x="2130328" y="534801"/>
                <a:ext cx="838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Monterey Hwy</a:t>
                </a:r>
                <a:endParaRPr lang="en-US" sz="800" dirty="0"/>
              </a:p>
            </p:txBody>
          </p:sp>
          <p:sp>
            <p:nvSpPr>
              <p:cNvPr id="327" name="TextBox 326"/>
              <p:cNvSpPr txBox="1"/>
              <p:nvPr/>
            </p:nvSpPr>
            <p:spPr>
              <a:xfrm rot="19003830">
                <a:off x="2653443" y="1111679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Tilton</a:t>
                </a:r>
                <a:endParaRPr lang="en-US" sz="800" dirty="0"/>
              </a:p>
            </p:txBody>
          </p:sp>
          <p:sp>
            <p:nvSpPr>
              <p:cNvPr id="329" name="TextBox 328"/>
              <p:cNvSpPr txBox="1"/>
              <p:nvPr/>
            </p:nvSpPr>
            <p:spPr>
              <a:xfrm rot="2933522">
                <a:off x="1921830" y="504416"/>
                <a:ext cx="6858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Dougherty</a:t>
                </a:r>
                <a:endParaRPr lang="en-US" sz="800" dirty="0"/>
              </a:p>
            </p:txBody>
          </p:sp>
          <p:sp>
            <p:nvSpPr>
              <p:cNvPr id="331" name="TextBox 330"/>
              <p:cNvSpPr txBox="1"/>
              <p:nvPr/>
            </p:nvSpPr>
            <p:spPr>
              <a:xfrm rot="4071128">
                <a:off x="5266887" y="3762399"/>
                <a:ext cx="5357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Center</a:t>
                </a:r>
                <a:endParaRPr lang="en-US" sz="800" dirty="0"/>
              </a:p>
            </p:txBody>
          </p:sp>
          <p:sp>
            <p:nvSpPr>
              <p:cNvPr id="333" name="TextBox 332"/>
              <p:cNvSpPr txBox="1"/>
              <p:nvPr/>
            </p:nvSpPr>
            <p:spPr>
              <a:xfrm rot="20248549">
                <a:off x="4024109" y="2034961"/>
                <a:ext cx="533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Tennent</a:t>
                </a:r>
                <a:endParaRPr lang="en-US" sz="800" dirty="0"/>
              </a:p>
            </p:txBody>
          </p:sp>
          <p:sp>
            <p:nvSpPr>
              <p:cNvPr id="335" name="TextBox 334"/>
              <p:cNvSpPr txBox="1"/>
              <p:nvPr/>
            </p:nvSpPr>
            <p:spPr>
              <a:xfrm rot="531076">
                <a:off x="3406561" y="4921678"/>
                <a:ext cx="6858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Burchell</a:t>
                </a:r>
                <a:endParaRPr lang="en-US" sz="800" dirty="0"/>
              </a:p>
            </p:txBody>
          </p:sp>
          <p:sp>
            <p:nvSpPr>
              <p:cNvPr id="348" name="TextBox 347"/>
              <p:cNvSpPr txBox="1"/>
              <p:nvPr/>
            </p:nvSpPr>
            <p:spPr>
              <a:xfrm rot="18558738">
                <a:off x="3838049" y="5123165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Bluebell</a:t>
                </a:r>
                <a:endParaRPr lang="en-US" sz="800" dirty="0"/>
              </a:p>
            </p:txBody>
          </p:sp>
          <p:sp>
            <p:nvSpPr>
              <p:cNvPr id="352" name="TextBox 351"/>
              <p:cNvSpPr txBox="1"/>
              <p:nvPr/>
            </p:nvSpPr>
            <p:spPr>
              <a:xfrm>
                <a:off x="4306469" y="5181600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Mantelli</a:t>
                </a:r>
                <a:endParaRPr lang="en-US" sz="800" dirty="0"/>
              </a:p>
            </p:txBody>
          </p:sp>
          <p:sp>
            <p:nvSpPr>
              <p:cNvPr id="354" name="TextBox 353"/>
              <p:cNvSpPr txBox="1"/>
              <p:nvPr/>
            </p:nvSpPr>
            <p:spPr>
              <a:xfrm rot="20103617">
                <a:off x="5565872" y="4191000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Omar</a:t>
                </a:r>
                <a:endParaRPr lang="en-US" sz="800" dirty="0"/>
              </a:p>
            </p:txBody>
          </p:sp>
          <p:sp>
            <p:nvSpPr>
              <p:cNvPr id="356" name="TextBox 355"/>
              <p:cNvSpPr txBox="1"/>
              <p:nvPr/>
            </p:nvSpPr>
            <p:spPr>
              <a:xfrm rot="19804771">
                <a:off x="4069921" y="5098853"/>
                <a:ext cx="533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Country</a:t>
                </a:r>
                <a:endParaRPr lang="en-US" sz="800" dirty="0"/>
              </a:p>
            </p:txBody>
          </p:sp>
          <p:sp>
            <p:nvSpPr>
              <p:cNvPr id="358" name="TextBox 357"/>
              <p:cNvSpPr txBox="1"/>
              <p:nvPr/>
            </p:nvSpPr>
            <p:spPr>
              <a:xfrm rot="302062">
                <a:off x="3209284" y="5550444"/>
                <a:ext cx="914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Hecker Pass Hwy</a:t>
                </a:r>
                <a:endParaRPr lang="en-US" sz="800" dirty="0"/>
              </a:p>
            </p:txBody>
          </p:sp>
          <p:sp>
            <p:nvSpPr>
              <p:cNvPr id="360" name="TextBox 359"/>
              <p:cNvSpPr txBox="1"/>
              <p:nvPr/>
            </p:nvSpPr>
            <p:spPr>
              <a:xfrm rot="19982277">
                <a:off x="6248400" y="4572000"/>
                <a:ext cx="533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Dryden</a:t>
                </a:r>
                <a:endParaRPr lang="en-US" sz="800" dirty="0"/>
              </a:p>
            </p:txBody>
          </p:sp>
          <p:sp>
            <p:nvSpPr>
              <p:cNvPr id="361" name="TextBox 360"/>
              <p:cNvSpPr txBox="1"/>
              <p:nvPr/>
            </p:nvSpPr>
            <p:spPr>
              <a:xfrm rot="18970398">
                <a:off x="6263783" y="4237149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Roop</a:t>
                </a:r>
                <a:endParaRPr lang="en-US" sz="800" dirty="0"/>
              </a:p>
            </p:txBody>
          </p:sp>
          <p:sp>
            <p:nvSpPr>
              <p:cNvPr id="362" name="TextBox 361"/>
              <p:cNvSpPr txBox="1"/>
              <p:nvPr/>
            </p:nvSpPr>
            <p:spPr>
              <a:xfrm>
                <a:off x="4876800" y="5410200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First</a:t>
                </a:r>
                <a:endParaRPr lang="en-US" sz="800" dirty="0"/>
              </a:p>
            </p:txBody>
          </p:sp>
          <p:sp>
            <p:nvSpPr>
              <p:cNvPr id="363" name="TextBox 362"/>
              <p:cNvSpPr txBox="1"/>
              <p:nvPr/>
            </p:nvSpPr>
            <p:spPr>
              <a:xfrm>
                <a:off x="5791200" y="381000"/>
                <a:ext cx="990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Henry Coe</a:t>
                </a:r>
                <a:endParaRPr lang="en-US" sz="1400" dirty="0"/>
              </a:p>
            </p:txBody>
          </p:sp>
          <p:sp>
            <p:nvSpPr>
              <p:cNvPr id="364" name="TextBox 363"/>
              <p:cNvSpPr txBox="1"/>
              <p:nvPr/>
            </p:nvSpPr>
            <p:spPr>
              <a:xfrm rot="3896563">
                <a:off x="5920224" y="4566390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New</a:t>
                </a:r>
                <a:endParaRPr lang="en-US" sz="800" dirty="0"/>
              </a:p>
            </p:txBody>
          </p:sp>
          <p:sp>
            <p:nvSpPr>
              <p:cNvPr id="365" name="TextBox 364"/>
              <p:cNvSpPr txBox="1"/>
              <p:nvPr/>
            </p:nvSpPr>
            <p:spPr>
              <a:xfrm rot="20121774">
                <a:off x="4107635" y="3317066"/>
                <a:ext cx="7620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San Martin</a:t>
                </a:r>
                <a:endParaRPr lang="en-US" sz="800" dirty="0"/>
              </a:p>
            </p:txBody>
          </p:sp>
          <p:sp>
            <p:nvSpPr>
              <p:cNvPr id="366" name="TextBox 365"/>
              <p:cNvSpPr txBox="1"/>
              <p:nvPr/>
            </p:nvSpPr>
            <p:spPr>
              <a:xfrm rot="4044182">
                <a:off x="4240555" y="3699939"/>
                <a:ext cx="838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Monterey Rd</a:t>
                </a:r>
                <a:endParaRPr lang="en-US" sz="800" dirty="0"/>
              </a:p>
            </p:txBody>
          </p:sp>
          <p:sp>
            <p:nvSpPr>
              <p:cNvPr id="367" name="TextBox 366"/>
              <p:cNvSpPr txBox="1"/>
              <p:nvPr/>
            </p:nvSpPr>
            <p:spPr>
              <a:xfrm rot="20300577">
                <a:off x="4198287" y="2596972"/>
                <a:ext cx="5357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Middle</a:t>
                </a:r>
                <a:endParaRPr lang="en-US" sz="800" dirty="0"/>
              </a:p>
            </p:txBody>
          </p:sp>
          <p:sp>
            <p:nvSpPr>
              <p:cNvPr id="368" name="TextBox 367"/>
              <p:cNvSpPr txBox="1"/>
              <p:nvPr/>
            </p:nvSpPr>
            <p:spPr>
              <a:xfrm rot="16529353">
                <a:off x="2928539" y="4558271"/>
                <a:ext cx="7643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Watsonville </a:t>
                </a:r>
                <a:endParaRPr lang="en-US" sz="800" dirty="0"/>
              </a:p>
            </p:txBody>
          </p:sp>
          <p:sp>
            <p:nvSpPr>
              <p:cNvPr id="369" name="TextBox 368"/>
              <p:cNvSpPr txBox="1"/>
              <p:nvPr/>
            </p:nvSpPr>
            <p:spPr>
              <a:xfrm rot="20111157">
                <a:off x="4876800" y="3581400"/>
                <a:ext cx="5357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Church</a:t>
                </a:r>
                <a:endParaRPr lang="en-US" sz="800" dirty="0"/>
              </a:p>
            </p:txBody>
          </p:sp>
          <p:sp>
            <p:nvSpPr>
              <p:cNvPr id="370" name="TextBox 369"/>
              <p:cNvSpPr txBox="1"/>
              <p:nvPr/>
            </p:nvSpPr>
            <p:spPr>
              <a:xfrm rot="20399867">
                <a:off x="5198428" y="4499073"/>
                <a:ext cx="7620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Buena Vista</a:t>
                </a:r>
                <a:endParaRPr lang="en-US" sz="800" dirty="0"/>
              </a:p>
            </p:txBody>
          </p:sp>
          <p:sp>
            <p:nvSpPr>
              <p:cNvPr id="371" name="TextBox 370"/>
              <p:cNvSpPr txBox="1"/>
              <p:nvPr/>
            </p:nvSpPr>
            <p:spPr>
              <a:xfrm rot="5704117">
                <a:off x="4500693" y="5122527"/>
                <a:ext cx="7643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Santa Teresa </a:t>
                </a:r>
                <a:endParaRPr lang="en-US" sz="800" dirty="0"/>
              </a:p>
            </p:txBody>
          </p:sp>
          <p:sp>
            <p:nvSpPr>
              <p:cNvPr id="372" name="TextBox 371"/>
              <p:cNvSpPr txBox="1"/>
              <p:nvPr/>
            </p:nvSpPr>
            <p:spPr>
              <a:xfrm rot="3148353">
                <a:off x="3644217" y="5416412"/>
                <a:ext cx="6858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Burchell</a:t>
                </a:r>
                <a:endParaRPr lang="en-US" sz="800" dirty="0"/>
              </a:p>
            </p:txBody>
          </p:sp>
          <p:sp>
            <p:nvSpPr>
              <p:cNvPr id="373" name="TextBox 372"/>
              <p:cNvSpPr txBox="1"/>
              <p:nvPr/>
            </p:nvSpPr>
            <p:spPr>
              <a:xfrm rot="18945434">
                <a:off x="6640620" y="5133450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Crews</a:t>
                </a:r>
                <a:endParaRPr lang="en-US" sz="800" dirty="0"/>
              </a:p>
            </p:txBody>
          </p:sp>
          <p:sp>
            <p:nvSpPr>
              <p:cNvPr id="374" name="TextBox 373"/>
              <p:cNvSpPr txBox="1"/>
              <p:nvPr/>
            </p:nvSpPr>
            <p:spPr>
              <a:xfrm rot="19827490">
                <a:off x="6096000" y="5105400"/>
                <a:ext cx="533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Dunlap</a:t>
                </a:r>
                <a:endParaRPr lang="en-US" sz="800" dirty="0"/>
              </a:p>
            </p:txBody>
          </p:sp>
          <p:sp>
            <p:nvSpPr>
              <p:cNvPr id="375" name="TextBox 374"/>
              <p:cNvSpPr txBox="1"/>
              <p:nvPr/>
            </p:nvSpPr>
            <p:spPr>
              <a:xfrm rot="920478">
                <a:off x="4233540" y="5698170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Third</a:t>
                </a:r>
                <a:endParaRPr lang="en-US" sz="800" dirty="0"/>
              </a:p>
            </p:txBody>
          </p:sp>
          <p:sp>
            <p:nvSpPr>
              <p:cNvPr id="376" name="TextBox 375"/>
              <p:cNvSpPr txBox="1"/>
              <p:nvPr/>
            </p:nvSpPr>
            <p:spPr>
              <a:xfrm rot="4500049">
                <a:off x="4811415" y="6465568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Miller</a:t>
                </a:r>
                <a:endParaRPr lang="en-US" sz="800" dirty="0"/>
              </a:p>
            </p:txBody>
          </p:sp>
          <p:sp>
            <p:nvSpPr>
              <p:cNvPr id="380" name="TextBox 379"/>
              <p:cNvSpPr txBox="1"/>
              <p:nvPr/>
            </p:nvSpPr>
            <p:spPr>
              <a:xfrm rot="20214389">
                <a:off x="5410200" y="5562600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Sixth</a:t>
                </a:r>
                <a:endParaRPr lang="en-US" sz="800" dirty="0"/>
              </a:p>
            </p:txBody>
          </p:sp>
          <p:sp>
            <p:nvSpPr>
              <p:cNvPr id="382" name="TextBox 381"/>
              <p:cNvSpPr txBox="1"/>
              <p:nvPr/>
            </p:nvSpPr>
            <p:spPr>
              <a:xfrm rot="3709836">
                <a:off x="5948856" y="5638536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Holsclaw</a:t>
                </a:r>
                <a:endParaRPr lang="en-US" sz="800" dirty="0"/>
              </a:p>
            </p:txBody>
          </p:sp>
          <p:sp>
            <p:nvSpPr>
              <p:cNvPr id="384" name="TextBox 383"/>
              <p:cNvSpPr txBox="1"/>
              <p:nvPr/>
            </p:nvSpPr>
            <p:spPr>
              <a:xfrm rot="3940790">
                <a:off x="5564937" y="4515903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Foothill</a:t>
                </a:r>
                <a:endParaRPr lang="en-US" sz="800" dirty="0"/>
              </a:p>
            </p:txBody>
          </p:sp>
          <p:sp>
            <p:nvSpPr>
              <p:cNvPr id="386" name="TextBox 385"/>
              <p:cNvSpPr txBox="1"/>
              <p:nvPr/>
            </p:nvSpPr>
            <p:spPr>
              <a:xfrm rot="4261614">
                <a:off x="5327791" y="6007547"/>
                <a:ext cx="838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Monterey Rd</a:t>
                </a:r>
                <a:endParaRPr lang="en-US" sz="800" dirty="0"/>
              </a:p>
            </p:txBody>
          </p:sp>
          <p:sp>
            <p:nvSpPr>
              <p:cNvPr id="388" name="TextBox 387"/>
              <p:cNvSpPr txBox="1"/>
              <p:nvPr/>
            </p:nvSpPr>
            <p:spPr>
              <a:xfrm rot="2238766">
                <a:off x="4737193" y="6190147"/>
                <a:ext cx="7643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Santa Teresa </a:t>
                </a:r>
                <a:endParaRPr lang="en-US" sz="800" dirty="0"/>
              </a:p>
            </p:txBody>
          </p:sp>
          <p:sp>
            <p:nvSpPr>
              <p:cNvPr id="390" name="TextBox 389"/>
              <p:cNvSpPr txBox="1"/>
              <p:nvPr/>
            </p:nvSpPr>
            <p:spPr>
              <a:xfrm rot="2972324">
                <a:off x="6783505" y="4784312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Crews</a:t>
                </a:r>
                <a:endParaRPr lang="en-US" sz="800" dirty="0"/>
              </a:p>
            </p:txBody>
          </p:sp>
          <p:sp>
            <p:nvSpPr>
              <p:cNvPr id="392" name="TextBox 391"/>
              <p:cNvSpPr txBox="1"/>
              <p:nvPr/>
            </p:nvSpPr>
            <p:spPr>
              <a:xfrm>
                <a:off x="2209800" y="3581400"/>
                <a:ext cx="609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Uvas</a:t>
                </a:r>
                <a:r>
                  <a:rPr lang="en-US" sz="800" dirty="0" smtClean="0"/>
                  <a:t> Reservoir</a:t>
                </a:r>
                <a:endParaRPr lang="en-US" sz="800" dirty="0"/>
              </a:p>
            </p:txBody>
          </p:sp>
          <p:sp>
            <p:nvSpPr>
              <p:cNvPr id="394" name="TextBox 393"/>
              <p:cNvSpPr txBox="1"/>
              <p:nvPr/>
            </p:nvSpPr>
            <p:spPr>
              <a:xfrm>
                <a:off x="1752600" y="2133600"/>
                <a:ext cx="685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Chesbro</a:t>
                </a:r>
                <a:r>
                  <a:rPr lang="en-US" sz="800" dirty="0" smtClean="0"/>
                  <a:t> Reservoir</a:t>
                </a:r>
                <a:endParaRPr lang="en-US" sz="800" dirty="0"/>
              </a:p>
            </p:txBody>
          </p:sp>
          <p:sp>
            <p:nvSpPr>
              <p:cNvPr id="396" name="TextBox 395"/>
              <p:cNvSpPr txBox="1"/>
              <p:nvPr/>
            </p:nvSpPr>
            <p:spPr>
              <a:xfrm rot="18961600">
                <a:off x="2705758" y="1669354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Llagas</a:t>
                </a:r>
                <a:endParaRPr lang="en-US" sz="800" dirty="0"/>
              </a:p>
            </p:txBody>
          </p:sp>
          <p:sp>
            <p:nvSpPr>
              <p:cNvPr id="398" name="TextBox 397"/>
              <p:cNvSpPr txBox="1"/>
              <p:nvPr/>
            </p:nvSpPr>
            <p:spPr>
              <a:xfrm>
                <a:off x="6761328" y="3697406"/>
                <a:ext cx="11430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Gilroy Hot Springs</a:t>
                </a:r>
                <a:endParaRPr lang="en-US" sz="800" dirty="0"/>
              </a:p>
            </p:txBody>
          </p:sp>
          <p:sp>
            <p:nvSpPr>
              <p:cNvPr id="400" name="TextBox 399"/>
              <p:cNvSpPr txBox="1"/>
              <p:nvPr/>
            </p:nvSpPr>
            <p:spPr>
              <a:xfrm rot="19017355">
                <a:off x="6885468" y="5456366"/>
                <a:ext cx="533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Canada</a:t>
                </a:r>
                <a:endParaRPr lang="en-US" sz="800" dirty="0"/>
              </a:p>
            </p:txBody>
          </p:sp>
          <p:sp>
            <p:nvSpPr>
              <p:cNvPr id="401" name="TextBox 400"/>
              <p:cNvSpPr txBox="1"/>
              <p:nvPr/>
            </p:nvSpPr>
            <p:spPr>
              <a:xfrm rot="3659381">
                <a:off x="6357235" y="5394817"/>
                <a:ext cx="6858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Ferguson</a:t>
                </a:r>
                <a:endParaRPr lang="en-US" sz="800" dirty="0"/>
              </a:p>
            </p:txBody>
          </p:sp>
          <p:sp>
            <p:nvSpPr>
              <p:cNvPr id="402" name="TextBox 401"/>
              <p:cNvSpPr txBox="1"/>
              <p:nvPr/>
            </p:nvSpPr>
            <p:spPr>
              <a:xfrm rot="159401">
                <a:off x="5870673" y="5884229"/>
                <a:ext cx="10668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Pacheco Pass Hwy</a:t>
                </a:r>
                <a:endParaRPr lang="en-US" sz="800" dirty="0"/>
              </a:p>
            </p:txBody>
          </p:sp>
          <p:sp>
            <p:nvSpPr>
              <p:cNvPr id="403" name="TextBox 402"/>
              <p:cNvSpPr txBox="1"/>
              <p:nvPr/>
            </p:nvSpPr>
            <p:spPr>
              <a:xfrm rot="18357138">
                <a:off x="6731311" y="4422873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Leavesley</a:t>
                </a:r>
                <a:endParaRPr lang="en-US" sz="800" dirty="0"/>
              </a:p>
            </p:txBody>
          </p:sp>
          <p:sp>
            <p:nvSpPr>
              <p:cNvPr id="404" name="TextBox 403"/>
              <p:cNvSpPr txBox="1"/>
              <p:nvPr/>
            </p:nvSpPr>
            <p:spPr>
              <a:xfrm rot="19315064">
                <a:off x="6326158" y="4737067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Leavesley</a:t>
                </a:r>
                <a:endParaRPr lang="en-US" sz="800" dirty="0"/>
              </a:p>
            </p:txBody>
          </p:sp>
          <p:sp>
            <p:nvSpPr>
              <p:cNvPr id="405" name="TextBox 404"/>
              <p:cNvSpPr txBox="1"/>
              <p:nvPr/>
            </p:nvSpPr>
            <p:spPr>
              <a:xfrm rot="20060342">
                <a:off x="5640358" y="4965668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Leavesley</a:t>
                </a:r>
                <a:endParaRPr lang="en-US" sz="800" dirty="0"/>
              </a:p>
            </p:txBody>
          </p:sp>
          <p:sp>
            <p:nvSpPr>
              <p:cNvPr id="406" name="TextBox 405"/>
              <p:cNvSpPr txBox="1"/>
              <p:nvPr/>
            </p:nvSpPr>
            <p:spPr>
              <a:xfrm rot="2949789">
                <a:off x="6665000" y="6071742"/>
                <a:ext cx="10668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Pacheco Pass Hwy</a:t>
                </a:r>
                <a:endParaRPr lang="en-US" sz="800" dirty="0"/>
              </a:p>
            </p:txBody>
          </p:sp>
          <p:sp>
            <p:nvSpPr>
              <p:cNvPr id="407" name="TextBox 406"/>
              <p:cNvSpPr txBox="1"/>
              <p:nvPr/>
            </p:nvSpPr>
            <p:spPr>
              <a:xfrm rot="3223026">
                <a:off x="7826561" y="3981013"/>
                <a:ext cx="533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Canada</a:t>
                </a:r>
                <a:endParaRPr lang="en-US" sz="800" dirty="0"/>
              </a:p>
            </p:txBody>
          </p:sp>
          <p:sp>
            <p:nvSpPr>
              <p:cNvPr id="408" name="TextBox 407"/>
              <p:cNvSpPr txBox="1"/>
              <p:nvPr/>
            </p:nvSpPr>
            <p:spPr>
              <a:xfrm rot="16989753">
                <a:off x="6575336" y="3822823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Roop</a:t>
                </a:r>
                <a:endParaRPr lang="en-US" sz="800" dirty="0"/>
              </a:p>
            </p:txBody>
          </p:sp>
          <p:sp>
            <p:nvSpPr>
              <p:cNvPr id="411" name="TextBox 410"/>
              <p:cNvSpPr txBox="1"/>
              <p:nvPr/>
            </p:nvSpPr>
            <p:spPr>
              <a:xfrm>
                <a:off x="2438400" y="5029200"/>
                <a:ext cx="990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/>
                  <a:t>Chictactac</a:t>
                </a:r>
                <a:r>
                  <a:rPr lang="en-US" sz="1400" dirty="0" smtClean="0"/>
                  <a:t> Adams</a:t>
                </a:r>
                <a:endParaRPr lang="en-US" sz="1400" dirty="0"/>
              </a:p>
            </p:txBody>
          </p:sp>
          <p:sp>
            <p:nvSpPr>
              <p:cNvPr id="413" name="TextBox 412"/>
              <p:cNvSpPr txBox="1"/>
              <p:nvPr/>
            </p:nvSpPr>
            <p:spPr>
              <a:xfrm>
                <a:off x="533400" y="304800"/>
                <a:ext cx="1371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Coyote Valley</a:t>
                </a:r>
                <a:endParaRPr lang="en-US" sz="1400" dirty="0"/>
              </a:p>
            </p:txBody>
          </p:sp>
          <p:sp>
            <p:nvSpPr>
              <p:cNvPr id="414" name="TextBox 413"/>
              <p:cNvSpPr txBox="1"/>
              <p:nvPr/>
            </p:nvSpPr>
            <p:spPr>
              <a:xfrm>
                <a:off x="3581400" y="2895600"/>
                <a:ext cx="990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San Martin</a:t>
                </a:r>
                <a:endParaRPr lang="en-US" sz="1400" dirty="0"/>
              </a:p>
            </p:txBody>
          </p:sp>
          <p:sp>
            <p:nvSpPr>
              <p:cNvPr id="415" name="TextBox 414"/>
              <p:cNvSpPr txBox="1"/>
              <p:nvPr/>
            </p:nvSpPr>
            <p:spPr>
              <a:xfrm>
                <a:off x="5791200" y="6324600"/>
                <a:ext cx="990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/>
                  <a:t>Gavilan</a:t>
                </a:r>
                <a:r>
                  <a:rPr lang="en-US" sz="1400" dirty="0" smtClean="0"/>
                  <a:t> College</a:t>
                </a:r>
                <a:endParaRPr lang="en-US" sz="1400" dirty="0"/>
              </a:p>
            </p:txBody>
          </p:sp>
          <p:sp>
            <p:nvSpPr>
              <p:cNvPr id="416" name="TextBox 415"/>
              <p:cNvSpPr txBox="1"/>
              <p:nvPr/>
            </p:nvSpPr>
            <p:spPr>
              <a:xfrm rot="19220196">
                <a:off x="6428850" y="4845478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Godfrey</a:t>
                </a:r>
                <a:endParaRPr lang="en-US" sz="800" dirty="0"/>
              </a:p>
            </p:txBody>
          </p:sp>
          <p:sp>
            <p:nvSpPr>
              <p:cNvPr id="417" name="TextBox 416"/>
              <p:cNvSpPr txBox="1"/>
              <p:nvPr/>
            </p:nvSpPr>
            <p:spPr>
              <a:xfrm rot="3020945">
                <a:off x="5181600" y="6553200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Mesa</a:t>
                </a:r>
                <a:endParaRPr lang="en-US" sz="800" dirty="0"/>
              </a:p>
            </p:txBody>
          </p:sp>
          <p:sp>
            <p:nvSpPr>
              <p:cNvPr id="418" name="TextBox 417"/>
              <p:cNvSpPr txBox="1"/>
              <p:nvPr/>
            </p:nvSpPr>
            <p:spPr>
              <a:xfrm rot="20065162">
                <a:off x="5731828" y="5384488"/>
                <a:ext cx="533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Gilman</a:t>
                </a:r>
                <a:endParaRPr lang="en-US" sz="800" dirty="0"/>
              </a:p>
            </p:txBody>
          </p:sp>
        </p:grpSp>
        <p:cxnSp>
          <p:nvCxnSpPr>
            <p:cNvPr id="281" name="Straight Connector 280"/>
            <p:cNvCxnSpPr/>
            <p:nvPr/>
          </p:nvCxnSpPr>
          <p:spPr>
            <a:xfrm flipH="1">
              <a:off x="5105400" y="6172200"/>
              <a:ext cx="76200" cy="19868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 flipH="1">
              <a:off x="5181601" y="5800725"/>
              <a:ext cx="323849" cy="666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 flipH="1" flipV="1">
              <a:off x="5105400" y="6096000"/>
              <a:ext cx="762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 flipH="1">
              <a:off x="5105400" y="5867400"/>
              <a:ext cx="7620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" name="TextBox 309"/>
            <p:cNvSpPr txBox="1"/>
            <p:nvPr/>
          </p:nvSpPr>
          <p:spPr>
            <a:xfrm rot="17497117">
              <a:off x="4808504" y="5818705"/>
              <a:ext cx="533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Miller</a:t>
              </a:r>
              <a:endParaRPr lang="en-US" sz="800" dirty="0"/>
            </a:p>
          </p:txBody>
        </p:sp>
        <p:cxnSp>
          <p:nvCxnSpPr>
            <p:cNvPr id="410" name="Straight Connector 409"/>
            <p:cNvCxnSpPr/>
            <p:nvPr/>
          </p:nvCxnSpPr>
          <p:spPr>
            <a:xfrm>
              <a:off x="4210050" y="1447800"/>
              <a:ext cx="206675" cy="234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 flipH="1">
              <a:off x="3352801" y="1524000"/>
              <a:ext cx="533399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/>
            <p:nvPr/>
          </p:nvCxnSpPr>
          <p:spPr>
            <a:xfrm flipH="1">
              <a:off x="3886200" y="1333500"/>
              <a:ext cx="209550" cy="1905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/>
            <p:nvPr/>
          </p:nvCxnSpPr>
          <p:spPr>
            <a:xfrm>
              <a:off x="4114800" y="1333500"/>
              <a:ext cx="101900" cy="1105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0" name="TextBox 279"/>
            <p:cNvSpPr txBox="1"/>
            <p:nvPr/>
          </p:nvSpPr>
          <p:spPr>
            <a:xfrm>
              <a:off x="7391400" y="3121223"/>
              <a:ext cx="16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Hunting Hollow</a:t>
              </a:r>
              <a:endParaRPr lang="en-US" sz="1400" dirty="0"/>
            </a:p>
          </p:txBody>
        </p:sp>
        <p:sp>
          <p:nvSpPr>
            <p:cNvPr id="283" name="5-Point Star 282"/>
            <p:cNvSpPr/>
            <p:nvPr/>
          </p:nvSpPr>
          <p:spPr>
            <a:xfrm>
              <a:off x="7924800" y="35052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0" name="Straight Connector 349"/>
            <p:cNvCxnSpPr>
              <a:endCxn id="283" idx="1"/>
            </p:cNvCxnSpPr>
            <p:nvPr/>
          </p:nvCxnSpPr>
          <p:spPr>
            <a:xfrm flipV="1">
              <a:off x="7696200" y="3592517"/>
              <a:ext cx="228600" cy="1412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4859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3400" y="0"/>
            <a:ext cx="8458200" cy="6889522"/>
            <a:chOff x="533400" y="0"/>
            <a:chExt cx="8458200" cy="6889522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6172200" y="5410200"/>
              <a:ext cx="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172200" y="5181600"/>
              <a:ext cx="38100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6553200" y="4876800"/>
              <a:ext cx="381000" cy="304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765438" y="4639318"/>
              <a:ext cx="321162" cy="46608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838366" y="4495800"/>
              <a:ext cx="172034" cy="2220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705600" y="3962400"/>
              <a:ext cx="20569" cy="1327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781800" y="3657600"/>
              <a:ext cx="1524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7239000" y="3657600"/>
              <a:ext cx="762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7388128" y="3573453"/>
              <a:ext cx="155673" cy="841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772400" y="3810000"/>
              <a:ext cx="304800" cy="381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305800" y="50292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8077200" y="5486400"/>
              <a:ext cx="76200" cy="304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8305800" y="51816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6754483" y="5105400"/>
              <a:ext cx="332117" cy="3292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 flipV="1">
              <a:off x="6737230" y="5426015"/>
              <a:ext cx="129397" cy="25879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5503654" y="3079630"/>
              <a:ext cx="569342" cy="13025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428849" y="4931028"/>
              <a:ext cx="317008" cy="5036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5441521" y="3068569"/>
              <a:ext cx="61708" cy="224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5848709" y="4373592"/>
              <a:ext cx="215661" cy="10351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5684808" y="4370047"/>
              <a:ext cx="126961" cy="639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4520242" y="2339293"/>
              <a:ext cx="192003" cy="933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414925" y="1694164"/>
              <a:ext cx="303724" cy="65222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4511615" y="2449902"/>
              <a:ext cx="94891" cy="2501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 flipV="1">
              <a:off x="4390845" y="2794958"/>
              <a:ext cx="138023" cy="3278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4546122" y="3131390"/>
              <a:ext cx="295149" cy="75060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4189863" y="3312544"/>
              <a:ext cx="408016" cy="188107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5374257" y="2958860"/>
              <a:ext cx="60385" cy="1293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3700732" y="2009955"/>
              <a:ext cx="1095555" cy="4313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 flipV="1">
              <a:off x="4790783" y="2008314"/>
              <a:ext cx="454078" cy="101955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5115464" y="3088257"/>
              <a:ext cx="258793" cy="5693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5374257" y="3666226"/>
              <a:ext cx="301924" cy="7677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5811769" y="4358827"/>
              <a:ext cx="45567" cy="1010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6271404" y="4626591"/>
              <a:ext cx="477414" cy="2214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6055743" y="4364966"/>
              <a:ext cx="221641" cy="4819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7000504" y="5486400"/>
              <a:ext cx="314696" cy="3265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 flipV="1">
              <a:off x="7315200" y="5486400"/>
              <a:ext cx="134636" cy="168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 flipV="1">
              <a:off x="7453223" y="5503655"/>
              <a:ext cx="192956" cy="725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6987396" y="5814204"/>
              <a:ext cx="439947" cy="5348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 flipV="1">
              <a:off x="7427396" y="6350312"/>
              <a:ext cx="646930" cy="1626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6574704" y="5693434"/>
              <a:ext cx="300549" cy="2585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5857336" y="5900468"/>
              <a:ext cx="707366" cy="431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V="1">
              <a:off x="4274680" y="5553718"/>
              <a:ext cx="1194891" cy="617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4399472" y="3053751"/>
              <a:ext cx="1078302" cy="25189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 flipV="1">
              <a:off x="5475180" y="5559328"/>
              <a:ext cx="330398" cy="9104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>
              <a:off x="4408098" y="1598798"/>
              <a:ext cx="236830" cy="10060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V="1">
              <a:off x="1600200" y="304800"/>
              <a:ext cx="457200" cy="381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 flipV="1">
              <a:off x="2057400" y="304800"/>
              <a:ext cx="762000" cy="914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 flipV="1">
              <a:off x="1828800" y="457200"/>
              <a:ext cx="304800" cy="381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H="1" flipV="1">
              <a:off x="2133601" y="838200"/>
              <a:ext cx="480573" cy="35669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 flipV="1">
              <a:off x="2605177" y="1181819"/>
              <a:ext cx="138023" cy="1135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 flipV="1">
              <a:off x="2743200" y="1295400"/>
              <a:ext cx="3048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 flipV="1">
              <a:off x="3048000" y="1447800"/>
              <a:ext cx="7620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 flipV="1">
              <a:off x="3124200" y="1676400"/>
              <a:ext cx="228600" cy="304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4191000" y="3505200"/>
              <a:ext cx="228600" cy="38100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H="1" flipV="1">
              <a:off x="4419600" y="3886200"/>
              <a:ext cx="152400" cy="22860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 flipV="1">
              <a:off x="4572000" y="4114800"/>
              <a:ext cx="267419" cy="707366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V="1">
              <a:off x="4796393" y="4830792"/>
              <a:ext cx="51652" cy="5209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V="1">
              <a:off x="4753155" y="5762445"/>
              <a:ext cx="17253" cy="10351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H="1">
              <a:off x="4768344" y="5357004"/>
              <a:ext cx="36570" cy="4323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V="1">
              <a:off x="4433977" y="5351764"/>
              <a:ext cx="373635" cy="311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4287328" y="5305245"/>
              <a:ext cx="161256" cy="857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V="1">
              <a:off x="4054415" y="5382884"/>
              <a:ext cx="8627" cy="948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 flipV="1">
              <a:off x="4061507" y="5469571"/>
              <a:ext cx="53293" cy="1692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3876383" y="5318106"/>
              <a:ext cx="160779" cy="1165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3847381" y="5124091"/>
              <a:ext cx="25879" cy="2070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3666226" y="5124091"/>
              <a:ext cx="189782" cy="86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3352800" y="5029200"/>
              <a:ext cx="313426" cy="431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3429000" y="4572000"/>
              <a:ext cx="1524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4419600" y="4648200"/>
              <a:ext cx="427281" cy="198681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H="1" flipV="1">
              <a:off x="3733800" y="4572000"/>
              <a:ext cx="225725" cy="25879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3200400" y="4114800"/>
              <a:ext cx="250166" cy="4830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flipH="1">
              <a:off x="3200400" y="3416060"/>
              <a:ext cx="232913" cy="6987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1905000" y="0"/>
              <a:ext cx="1337474" cy="15987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H="1" flipV="1">
              <a:off x="3242474" y="1598798"/>
              <a:ext cx="475511" cy="8338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H="1" flipV="1">
              <a:off x="3735239" y="2449902"/>
              <a:ext cx="668467" cy="6018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V="1">
              <a:off x="3242474" y="1676400"/>
              <a:ext cx="1177126" cy="5506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flipV="1">
              <a:off x="3352800" y="2438400"/>
              <a:ext cx="3810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flipV="1">
              <a:off x="3429000" y="2514600"/>
              <a:ext cx="533400" cy="914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4038600" y="3200400"/>
              <a:ext cx="1524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3352800" y="2667000"/>
              <a:ext cx="685800" cy="533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flipH="1">
              <a:off x="2971800" y="2667000"/>
              <a:ext cx="3810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flipH="1">
              <a:off x="3234906" y="2208362"/>
              <a:ext cx="8626" cy="5175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flipV="1">
              <a:off x="2743200" y="1219200"/>
              <a:ext cx="762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6019800" y="762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flipV="1">
              <a:off x="5791200" y="76200"/>
              <a:ext cx="1524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5562600" y="381000"/>
              <a:ext cx="228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flipV="1">
              <a:off x="5562600" y="381000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>
              <a:off x="5334000" y="685800"/>
              <a:ext cx="228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flipV="1">
              <a:off x="5257800" y="685800"/>
              <a:ext cx="762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5181600" y="838200"/>
              <a:ext cx="76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flipV="1">
              <a:off x="5029200" y="8382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H="1" flipV="1">
              <a:off x="5029200" y="914400"/>
              <a:ext cx="81342" cy="11780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4800600" y="838200"/>
              <a:ext cx="315552" cy="2052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flipV="1">
              <a:off x="4800600" y="8382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flipH="1" flipV="1">
              <a:off x="4800600" y="990600"/>
              <a:ext cx="168215" cy="1480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>
              <a:off x="4953000" y="1143000"/>
              <a:ext cx="228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flipH="1" flipV="1">
              <a:off x="5181600" y="11430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5029200" y="1295400"/>
              <a:ext cx="228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V="1">
              <a:off x="4953000" y="1295400"/>
              <a:ext cx="762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V="1">
              <a:off x="4876800" y="1524000"/>
              <a:ext cx="762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>
              <a:off x="4648200" y="1600200"/>
              <a:ext cx="2286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V="1">
              <a:off x="6877634" y="4343400"/>
              <a:ext cx="56566" cy="434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flipV="1">
              <a:off x="6705600" y="3733800"/>
              <a:ext cx="7620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flipH="1" flipV="1">
              <a:off x="6934200" y="3657600"/>
              <a:ext cx="3048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>
              <a:off x="6728604" y="4080294"/>
              <a:ext cx="155275" cy="3019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flipH="1">
              <a:off x="6574704" y="4191000"/>
              <a:ext cx="207096" cy="1902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flipV="1">
              <a:off x="6219645" y="4373592"/>
              <a:ext cx="362310" cy="3536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flipV="1">
              <a:off x="4841271" y="4848046"/>
              <a:ext cx="308699" cy="1054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flipH="1" flipV="1">
              <a:off x="8077200" y="4191000"/>
              <a:ext cx="76200" cy="304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flipH="1" flipV="1">
              <a:off x="8153400" y="4495800"/>
              <a:ext cx="1524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flipH="1">
              <a:off x="8305800" y="4953000"/>
              <a:ext cx="762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flipH="1">
              <a:off x="8153400" y="5334000"/>
              <a:ext cx="1524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>
              <a:off x="7924800" y="5791200"/>
              <a:ext cx="152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flipH="1" flipV="1">
              <a:off x="8305800" y="4648200"/>
              <a:ext cx="76200" cy="304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 flipV="1">
              <a:off x="7848600" y="5791200"/>
              <a:ext cx="762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>
              <a:off x="7620000" y="5562600"/>
              <a:ext cx="228600" cy="304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 flipH="1" flipV="1">
              <a:off x="5410200" y="6553200"/>
              <a:ext cx="1524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/>
          </p:nvCxnSpPr>
          <p:spPr>
            <a:xfrm flipV="1">
              <a:off x="5105400" y="6400800"/>
              <a:ext cx="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flipH="1" flipV="1">
              <a:off x="4751514" y="5867867"/>
              <a:ext cx="125286" cy="38053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 flipH="1" flipV="1">
              <a:off x="4882551" y="6245525"/>
              <a:ext cx="222849" cy="1552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 flipH="1">
              <a:off x="5105400" y="6477000"/>
              <a:ext cx="1524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>
            <a:xfrm flipH="1" flipV="1">
              <a:off x="5262113" y="6478438"/>
              <a:ext cx="148087" cy="747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 flipH="1">
              <a:off x="4114800" y="5607170"/>
              <a:ext cx="172528" cy="86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flipH="1">
              <a:off x="4563374" y="5778110"/>
              <a:ext cx="210579" cy="102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>
              <a:off x="4274680" y="5682744"/>
              <a:ext cx="297320" cy="1084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 flipV="1">
              <a:off x="2362200" y="1219200"/>
              <a:ext cx="22860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 flipV="1">
              <a:off x="2133600" y="1828800"/>
              <a:ext cx="152400" cy="304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>
              <a:off x="2286000" y="14478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>
              <a:off x="1752600" y="2057400"/>
              <a:ext cx="2286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>
              <a:off x="1447800" y="2057400"/>
              <a:ext cx="304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>
              <a:off x="2286000" y="1447800"/>
              <a:ext cx="76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>
              <a:off x="1981200" y="2133600"/>
              <a:ext cx="152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 flipH="1" flipV="1">
              <a:off x="2133600" y="2133600"/>
              <a:ext cx="3810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/>
          </p:nvCxnSpPr>
          <p:spPr>
            <a:xfrm flipV="1">
              <a:off x="1219200" y="2057400"/>
              <a:ext cx="2286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/>
          </p:nvCxnSpPr>
          <p:spPr>
            <a:xfrm flipH="1" flipV="1">
              <a:off x="1219200" y="2209800"/>
              <a:ext cx="7620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 flipH="1" flipV="1">
              <a:off x="1295400" y="2438400"/>
              <a:ext cx="45720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 flipH="1" flipV="1">
              <a:off x="1752600" y="2895600"/>
              <a:ext cx="70590" cy="3132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 flipH="1" flipV="1">
              <a:off x="1828800" y="3200400"/>
              <a:ext cx="381000" cy="609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 flipH="1" flipV="1">
              <a:off x="2514600" y="4038600"/>
              <a:ext cx="3810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/>
          </p:nvCxnSpPr>
          <p:spPr>
            <a:xfrm>
              <a:off x="3048000" y="4038600"/>
              <a:ext cx="1524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/>
            <p:nvPr/>
          </p:nvCxnSpPr>
          <p:spPr>
            <a:xfrm flipH="1" flipV="1">
              <a:off x="2286000" y="3886200"/>
              <a:ext cx="2286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 flipH="1">
              <a:off x="2895600" y="4038600"/>
              <a:ext cx="1524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>
            <a:xfrm flipV="1">
              <a:off x="4267200" y="4648200"/>
              <a:ext cx="152400" cy="15240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/>
            <p:nvPr/>
          </p:nvCxnSpPr>
          <p:spPr>
            <a:xfrm>
              <a:off x="3943701" y="4583220"/>
              <a:ext cx="323499" cy="21738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/>
          </p:nvCxnSpPr>
          <p:spPr>
            <a:xfrm flipH="1">
              <a:off x="4067118" y="5301276"/>
              <a:ext cx="218781" cy="8414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/>
            <p:nvPr/>
          </p:nvCxnSpPr>
          <p:spPr>
            <a:xfrm>
              <a:off x="4274680" y="5615426"/>
              <a:ext cx="11219" cy="673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>
            <a:xfrm>
              <a:off x="1447800" y="0"/>
              <a:ext cx="38100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>
            <a:xfrm>
              <a:off x="3276600" y="5562600"/>
              <a:ext cx="838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/>
            <p:nvPr/>
          </p:nvCxnSpPr>
          <p:spPr>
            <a:xfrm flipH="1">
              <a:off x="1828800" y="5562600"/>
              <a:ext cx="1447800" cy="114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>
            <a:xfrm flipH="1">
              <a:off x="7315200" y="3581400"/>
              <a:ext cx="762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/>
            <p:cNvCxnSpPr/>
            <p:nvPr/>
          </p:nvCxnSpPr>
          <p:spPr>
            <a:xfrm flipH="1" flipV="1">
              <a:off x="7539593" y="3657600"/>
              <a:ext cx="4207" cy="906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/>
          </p:nvCxnSpPr>
          <p:spPr>
            <a:xfrm flipH="1" flipV="1">
              <a:off x="7696200" y="3733800"/>
              <a:ext cx="762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 flipH="1" flipV="1">
              <a:off x="6934200" y="43434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/>
            <p:nvPr/>
          </p:nvCxnSpPr>
          <p:spPr>
            <a:xfrm flipH="1" flipV="1">
              <a:off x="6872026" y="5693964"/>
              <a:ext cx="117805" cy="1121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/>
            <p:nvPr/>
          </p:nvCxnSpPr>
          <p:spPr>
            <a:xfrm flipV="1">
              <a:off x="2286000" y="1600200"/>
              <a:ext cx="7620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 flipH="1" flipV="1">
              <a:off x="2209800" y="3810000"/>
              <a:ext cx="762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/>
          </p:nvCxnSpPr>
          <p:spPr>
            <a:xfrm>
              <a:off x="3581400" y="4572000"/>
              <a:ext cx="152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/>
          </p:nvCxnSpPr>
          <p:spPr>
            <a:xfrm flipV="1">
              <a:off x="3352800" y="4572000"/>
              <a:ext cx="7620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>
            <a:xfrm flipV="1">
              <a:off x="3352800" y="5029200"/>
              <a:ext cx="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>
              <a:off x="3657600" y="5105400"/>
              <a:ext cx="22439" cy="163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/>
            <p:nvPr/>
          </p:nvCxnSpPr>
          <p:spPr>
            <a:xfrm flipH="1">
              <a:off x="7543800" y="3733800"/>
              <a:ext cx="152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/>
            <p:cNvCxnSpPr/>
            <p:nvPr/>
          </p:nvCxnSpPr>
          <p:spPr>
            <a:xfrm flipV="1">
              <a:off x="6477000" y="4773953"/>
              <a:ext cx="372585" cy="2552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/>
            <p:cNvCxnSpPr/>
            <p:nvPr/>
          </p:nvCxnSpPr>
          <p:spPr>
            <a:xfrm flipV="1">
              <a:off x="5257800" y="4005409"/>
              <a:ext cx="234210" cy="1093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/>
            <p:cNvCxnSpPr/>
            <p:nvPr/>
          </p:nvCxnSpPr>
          <p:spPr>
            <a:xfrm>
              <a:off x="5105400" y="6400800"/>
              <a:ext cx="308072" cy="12902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/>
            <p:cNvCxnSpPr/>
            <p:nvPr/>
          </p:nvCxnSpPr>
          <p:spPr>
            <a:xfrm>
              <a:off x="5943600" y="76200"/>
              <a:ext cx="75733" cy="79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/>
            <p:cNvCxnSpPr/>
            <p:nvPr/>
          </p:nvCxnSpPr>
          <p:spPr>
            <a:xfrm flipV="1">
              <a:off x="2819400" y="1143000"/>
              <a:ext cx="762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 flipV="1">
              <a:off x="2057400" y="95367"/>
              <a:ext cx="265064" cy="2094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/>
            <p:nvPr/>
          </p:nvCxnSpPr>
          <p:spPr>
            <a:xfrm flipH="1" flipV="1">
              <a:off x="1371600" y="1752600"/>
              <a:ext cx="762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/>
            <p:cNvCxnSpPr/>
            <p:nvPr/>
          </p:nvCxnSpPr>
          <p:spPr>
            <a:xfrm>
              <a:off x="1371600" y="1600200"/>
              <a:ext cx="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/>
            <p:cNvCxnSpPr/>
            <p:nvPr/>
          </p:nvCxnSpPr>
          <p:spPr>
            <a:xfrm>
              <a:off x="1066800" y="1219200"/>
              <a:ext cx="304800" cy="381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/>
            <p:cNvCxnSpPr/>
            <p:nvPr/>
          </p:nvCxnSpPr>
          <p:spPr>
            <a:xfrm>
              <a:off x="2362200" y="0"/>
              <a:ext cx="1570821" cy="1842827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3904432" y="1811971"/>
              <a:ext cx="325369" cy="690007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4229801" y="2496368"/>
              <a:ext cx="426346" cy="443176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>
              <a:off x="4650537" y="2928324"/>
              <a:ext cx="1216863" cy="3015276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>
              <a:off x="5867400" y="5943600"/>
              <a:ext cx="0" cy="914400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5486400" y="5486400"/>
              <a:ext cx="685800" cy="304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5402253" y="4936638"/>
              <a:ext cx="1015377" cy="4712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flipH="1">
              <a:off x="5105400" y="4459857"/>
              <a:ext cx="760562" cy="2645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4835661" y="3657601"/>
              <a:ext cx="538543" cy="2300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606506" y="2967593"/>
              <a:ext cx="778917" cy="33632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4382219" y="2708694"/>
              <a:ext cx="232913" cy="9489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>
              <a:off x="3680021" y="5068927"/>
              <a:ext cx="18" cy="584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flipH="1" flipV="1">
              <a:off x="3352800" y="5181600"/>
              <a:ext cx="76200" cy="381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>
              <a:off x="6172200" y="5029200"/>
              <a:ext cx="3899" cy="3810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>
              <a:off x="6167525" y="5467700"/>
              <a:ext cx="227665" cy="4674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 flipH="1">
              <a:off x="2861006" y="1649286"/>
              <a:ext cx="325370" cy="2748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" name="5-Point Star 337"/>
            <p:cNvSpPr/>
            <p:nvPr/>
          </p:nvSpPr>
          <p:spPr>
            <a:xfrm>
              <a:off x="3136355" y="4890357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5-Point Star 339"/>
            <p:cNvSpPr/>
            <p:nvPr/>
          </p:nvSpPr>
          <p:spPr>
            <a:xfrm>
              <a:off x="4370514" y="3050337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5-Point Star 341"/>
            <p:cNvSpPr/>
            <p:nvPr/>
          </p:nvSpPr>
          <p:spPr>
            <a:xfrm>
              <a:off x="5475648" y="6595742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5-Point Star 343"/>
            <p:cNvSpPr/>
            <p:nvPr/>
          </p:nvSpPr>
          <p:spPr>
            <a:xfrm>
              <a:off x="6019800" y="1524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5-Point Star 345"/>
            <p:cNvSpPr/>
            <p:nvPr/>
          </p:nvSpPr>
          <p:spPr>
            <a:xfrm>
              <a:off x="1447800" y="5334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3" name="Group 212"/>
            <p:cNvGrpSpPr/>
            <p:nvPr/>
          </p:nvGrpSpPr>
          <p:grpSpPr>
            <a:xfrm>
              <a:off x="533400" y="142974"/>
              <a:ext cx="7667583" cy="6746548"/>
              <a:chOff x="533400" y="142974"/>
              <a:chExt cx="7667583" cy="6746548"/>
            </a:xfrm>
          </p:grpSpPr>
          <p:sp>
            <p:nvSpPr>
              <p:cNvPr id="215" name="TextBox 214"/>
              <p:cNvSpPr txBox="1"/>
              <p:nvPr/>
            </p:nvSpPr>
            <p:spPr>
              <a:xfrm rot="19264531">
                <a:off x="1692923" y="142974"/>
                <a:ext cx="6858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Palm</a:t>
                </a:r>
                <a:endParaRPr lang="en-US" sz="800" dirty="0"/>
              </a:p>
            </p:txBody>
          </p:sp>
          <p:sp>
            <p:nvSpPr>
              <p:cNvPr id="217" name="TextBox 216"/>
              <p:cNvSpPr txBox="1"/>
              <p:nvPr/>
            </p:nvSpPr>
            <p:spPr>
              <a:xfrm rot="3101045">
                <a:off x="1752599" y="620820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Hale</a:t>
                </a:r>
                <a:endParaRPr lang="en-US" sz="800" dirty="0"/>
              </a:p>
            </p:txBody>
          </p:sp>
          <p:sp>
            <p:nvSpPr>
              <p:cNvPr id="219" name="TextBox 218"/>
              <p:cNvSpPr txBox="1"/>
              <p:nvPr/>
            </p:nvSpPr>
            <p:spPr>
              <a:xfrm>
                <a:off x="3612721" y="4538341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Day</a:t>
                </a:r>
                <a:endParaRPr lang="en-US" sz="800" dirty="0"/>
              </a:p>
            </p:txBody>
          </p:sp>
          <p:sp>
            <p:nvSpPr>
              <p:cNvPr id="221" name="TextBox 220"/>
              <p:cNvSpPr txBox="1"/>
              <p:nvPr/>
            </p:nvSpPr>
            <p:spPr>
              <a:xfrm rot="20080635">
                <a:off x="3983482" y="1601481"/>
                <a:ext cx="5357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Dunne</a:t>
                </a:r>
                <a:endParaRPr lang="en-US" sz="800" dirty="0"/>
              </a:p>
            </p:txBody>
          </p:sp>
          <p:sp>
            <p:nvSpPr>
              <p:cNvPr id="223" name="TextBox 222"/>
              <p:cNvSpPr txBox="1"/>
              <p:nvPr/>
            </p:nvSpPr>
            <p:spPr>
              <a:xfrm rot="19126618">
                <a:off x="3367129" y="1571747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Main</a:t>
                </a:r>
                <a:endParaRPr lang="en-US" sz="800" dirty="0"/>
              </a:p>
            </p:txBody>
          </p:sp>
          <p:sp>
            <p:nvSpPr>
              <p:cNvPr id="225" name="TextBox 224"/>
              <p:cNvSpPr txBox="1"/>
              <p:nvPr/>
            </p:nvSpPr>
            <p:spPr>
              <a:xfrm rot="3175636">
                <a:off x="2975836" y="1753366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Hale</a:t>
                </a:r>
                <a:endParaRPr lang="en-US" sz="800" dirty="0"/>
              </a:p>
            </p:txBody>
          </p:sp>
          <p:sp>
            <p:nvSpPr>
              <p:cNvPr id="227" name="TextBox 226"/>
              <p:cNvSpPr txBox="1"/>
              <p:nvPr/>
            </p:nvSpPr>
            <p:spPr>
              <a:xfrm rot="4025599">
                <a:off x="4367015" y="2571081"/>
                <a:ext cx="6119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Sycamore</a:t>
                </a:r>
                <a:endParaRPr lang="en-US" sz="800" dirty="0"/>
              </a:p>
            </p:txBody>
          </p:sp>
          <p:sp>
            <p:nvSpPr>
              <p:cNvPr id="229" name="TextBox 228"/>
              <p:cNvSpPr txBox="1"/>
              <p:nvPr/>
            </p:nvSpPr>
            <p:spPr>
              <a:xfrm rot="4112916">
                <a:off x="4538218" y="3421588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Llagas</a:t>
                </a:r>
                <a:endParaRPr lang="en-US" sz="800" dirty="0"/>
              </a:p>
            </p:txBody>
          </p:sp>
          <p:sp>
            <p:nvSpPr>
              <p:cNvPr id="230" name="TextBox 229"/>
              <p:cNvSpPr txBox="1"/>
              <p:nvPr/>
            </p:nvSpPr>
            <p:spPr>
              <a:xfrm rot="20096536">
                <a:off x="4326570" y="2215410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Maple</a:t>
                </a:r>
                <a:endParaRPr lang="en-US" sz="800" dirty="0"/>
              </a:p>
            </p:txBody>
          </p:sp>
          <p:sp>
            <p:nvSpPr>
              <p:cNvPr id="232" name="TextBox 231"/>
              <p:cNvSpPr txBox="1"/>
              <p:nvPr/>
            </p:nvSpPr>
            <p:spPr>
              <a:xfrm rot="2849893">
                <a:off x="4138113" y="1428992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Hill</a:t>
                </a:r>
                <a:endParaRPr lang="en-US" sz="800" dirty="0"/>
              </a:p>
            </p:txBody>
          </p:sp>
          <p:sp>
            <p:nvSpPr>
              <p:cNvPr id="234" name="TextBox 233"/>
              <p:cNvSpPr txBox="1"/>
              <p:nvPr/>
            </p:nvSpPr>
            <p:spPr>
              <a:xfrm rot="3134402">
                <a:off x="857182" y="1352556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Uvas</a:t>
                </a:r>
                <a:r>
                  <a:rPr lang="en-US" sz="800" dirty="0" smtClean="0"/>
                  <a:t> Rd</a:t>
                </a:r>
                <a:endParaRPr lang="en-US" sz="800" dirty="0"/>
              </a:p>
            </p:txBody>
          </p:sp>
          <p:sp>
            <p:nvSpPr>
              <p:cNvPr id="236" name="TextBox 235"/>
              <p:cNvSpPr txBox="1"/>
              <p:nvPr/>
            </p:nvSpPr>
            <p:spPr>
              <a:xfrm rot="235947">
                <a:off x="1442191" y="2028416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Oak Glen</a:t>
                </a:r>
                <a:endParaRPr lang="en-US" sz="800" dirty="0"/>
              </a:p>
            </p:txBody>
          </p:sp>
          <p:sp>
            <p:nvSpPr>
              <p:cNvPr id="238" name="TextBox 237"/>
              <p:cNvSpPr txBox="1"/>
              <p:nvPr/>
            </p:nvSpPr>
            <p:spPr>
              <a:xfrm rot="17192289">
                <a:off x="1955486" y="1524000"/>
                <a:ext cx="914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Willow Springs</a:t>
                </a:r>
                <a:endParaRPr lang="en-US" sz="800" dirty="0"/>
              </a:p>
            </p:txBody>
          </p:sp>
          <p:sp>
            <p:nvSpPr>
              <p:cNvPr id="240" name="TextBox 239"/>
              <p:cNvSpPr txBox="1"/>
              <p:nvPr/>
            </p:nvSpPr>
            <p:spPr>
              <a:xfrm rot="2669034">
                <a:off x="1117955" y="2555803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Uvas</a:t>
                </a:r>
                <a:r>
                  <a:rPr lang="en-US" sz="800" dirty="0" smtClean="0"/>
                  <a:t> Rd</a:t>
                </a:r>
                <a:endParaRPr lang="en-US" sz="800" dirty="0"/>
              </a:p>
            </p:txBody>
          </p:sp>
          <p:sp>
            <p:nvSpPr>
              <p:cNvPr id="242" name="TextBox 241"/>
              <p:cNvSpPr txBox="1"/>
              <p:nvPr/>
            </p:nvSpPr>
            <p:spPr>
              <a:xfrm rot="524384">
                <a:off x="2425511" y="4045207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Uvas</a:t>
                </a:r>
                <a:r>
                  <a:rPr lang="en-US" sz="800" dirty="0" smtClean="0"/>
                  <a:t> Rd</a:t>
                </a:r>
                <a:endParaRPr lang="en-US" sz="800" dirty="0"/>
              </a:p>
            </p:txBody>
          </p:sp>
          <p:sp>
            <p:nvSpPr>
              <p:cNvPr id="244" name="TextBox 243"/>
              <p:cNvSpPr txBox="1"/>
              <p:nvPr/>
            </p:nvSpPr>
            <p:spPr>
              <a:xfrm rot="4043380">
                <a:off x="4493732" y="2114523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Hill</a:t>
                </a:r>
                <a:endParaRPr lang="en-US" sz="800" dirty="0"/>
              </a:p>
            </p:txBody>
          </p:sp>
          <p:sp>
            <p:nvSpPr>
              <p:cNvPr id="246" name="TextBox 245"/>
              <p:cNvSpPr txBox="1"/>
              <p:nvPr/>
            </p:nvSpPr>
            <p:spPr>
              <a:xfrm rot="3799357">
                <a:off x="3799788" y="3484207"/>
                <a:ext cx="7643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Santa Teresa</a:t>
                </a:r>
                <a:endParaRPr lang="en-US" sz="800" dirty="0"/>
              </a:p>
            </p:txBody>
          </p:sp>
          <p:sp>
            <p:nvSpPr>
              <p:cNvPr id="248" name="TextBox 247"/>
              <p:cNvSpPr txBox="1"/>
              <p:nvPr/>
            </p:nvSpPr>
            <p:spPr>
              <a:xfrm rot="17334794">
                <a:off x="3065601" y="3486741"/>
                <a:ext cx="7643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Watsonville </a:t>
                </a:r>
                <a:endParaRPr lang="en-US" sz="800" dirty="0"/>
              </a:p>
            </p:txBody>
          </p:sp>
          <p:sp>
            <p:nvSpPr>
              <p:cNvPr id="250" name="TextBox 249"/>
              <p:cNvSpPr txBox="1"/>
              <p:nvPr/>
            </p:nvSpPr>
            <p:spPr>
              <a:xfrm rot="2950187">
                <a:off x="2130328" y="534801"/>
                <a:ext cx="838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Monterey Hwy</a:t>
                </a:r>
                <a:endParaRPr lang="en-US" sz="800" dirty="0"/>
              </a:p>
            </p:txBody>
          </p:sp>
          <p:sp>
            <p:nvSpPr>
              <p:cNvPr id="251" name="TextBox 250"/>
              <p:cNvSpPr txBox="1"/>
              <p:nvPr/>
            </p:nvSpPr>
            <p:spPr>
              <a:xfrm rot="19003830">
                <a:off x="2653443" y="1111679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Tilton</a:t>
                </a:r>
                <a:endParaRPr lang="en-US" sz="800" dirty="0"/>
              </a:p>
            </p:txBody>
          </p:sp>
          <p:sp>
            <p:nvSpPr>
              <p:cNvPr id="252" name="TextBox 251"/>
              <p:cNvSpPr txBox="1"/>
              <p:nvPr/>
            </p:nvSpPr>
            <p:spPr>
              <a:xfrm rot="2933522">
                <a:off x="1921830" y="504416"/>
                <a:ext cx="6858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Dougherty</a:t>
                </a:r>
                <a:endParaRPr lang="en-US" sz="800" dirty="0"/>
              </a:p>
            </p:txBody>
          </p:sp>
          <p:sp>
            <p:nvSpPr>
              <p:cNvPr id="254" name="TextBox 253"/>
              <p:cNvSpPr txBox="1"/>
              <p:nvPr/>
            </p:nvSpPr>
            <p:spPr>
              <a:xfrm rot="4071128">
                <a:off x="5266887" y="3762399"/>
                <a:ext cx="5357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Center</a:t>
                </a:r>
                <a:endParaRPr lang="en-US" sz="800" dirty="0"/>
              </a:p>
            </p:txBody>
          </p:sp>
          <p:sp>
            <p:nvSpPr>
              <p:cNvPr id="256" name="TextBox 255"/>
              <p:cNvSpPr txBox="1"/>
              <p:nvPr/>
            </p:nvSpPr>
            <p:spPr>
              <a:xfrm rot="20248549">
                <a:off x="4024109" y="2034961"/>
                <a:ext cx="533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Tennent</a:t>
                </a:r>
                <a:endParaRPr lang="en-US" sz="800" dirty="0"/>
              </a:p>
            </p:txBody>
          </p:sp>
          <p:sp>
            <p:nvSpPr>
              <p:cNvPr id="258" name="TextBox 257"/>
              <p:cNvSpPr txBox="1"/>
              <p:nvPr/>
            </p:nvSpPr>
            <p:spPr>
              <a:xfrm rot="531076">
                <a:off x="3406561" y="4921678"/>
                <a:ext cx="6858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Burchell</a:t>
                </a:r>
                <a:endParaRPr lang="en-US" sz="800" dirty="0"/>
              </a:p>
            </p:txBody>
          </p:sp>
          <p:sp>
            <p:nvSpPr>
              <p:cNvPr id="259" name="TextBox 258"/>
              <p:cNvSpPr txBox="1"/>
              <p:nvPr/>
            </p:nvSpPr>
            <p:spPr>
              <a:xfrm rot="18558738">
                <a:off x="3838049" y="5123165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Bluebell</a:t>
                </a:r>
                <a:endParaRPr lang="en-US" sz="800" dirty="0"/>
              </a:p>
            </p:txBody>
          </p:sp>
          <p:sp>
            <p:nvSpPr>
              <p:cNvPr id="270" name="TextBox 269"/>
              <p:cNvSpPr txBox="1"/>
              <p:nvPr/>
            </p:nvSpPr>
            <p:spPr>
              <a:xfrm>
                <a:off x="4306469" y="5181600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Mantelli</a:t>
                </a:r>
                <a:endParaRPr lang="en-US" sz="800" dirty="0"/>
              </a:p>
            </p:txBody>
          </p:sp>
          <p:sp>
            <p:nvSpPr>
              <p:cNvPr id="276" name="TextBox 275"/>
              <p:cNvSpPr txBox="1"/>
              <p:nvPr/>
            </p:nvSpPr>
            <p:spPr>
              <a:xfrm rot="20103617">
                <a:off x="5565872" y="4191000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Omar</a:t>
                </a:r>
                <a:endParaRPr lang="en-US" sz="800" dirty="0"/>
              </a:p>
            </p:txBody>
          </p:sp>
          <p:sp>
            <p:nvSpPr>
              <p:cNvPr id="278" name="TextBox 277"/>
              <p:cNvSpPr txBox="1"/>
              <p:nvPr/>
            </p:nvSpPr>
            <p:spPr>
              <a:xfrm rot="19804771">
                <a:off x="4069921" y="5098853"/>
                <a:ext cx="533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Country</a:t>
                </a:r>
                <a:endParaRPr lang="en-US" sz="800" dirty="0"/>
              </a:p>
            </p:txBody>
          </p:sp>
          <p:sp>
            <p:nvSpPr>
              <p:cNvPr id="279" name="TextBox 278"/>
              <p:cNvSpPr txBox="1"/>
              <p:nvPr/>
            </p:nvSpPr>
            <p:spPr>
              <a:xfrm rot="302062">
                <a:off x="3209284" y="5550444"/>
                <a:ext cx="914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Hecker Pass Hwy</a:t>
                </a:r>
                <a:endParaRPr lang="en-US" sz="800" dirty="0"/>
              </a:p>
            </p:txBody>
          </p:sp>
          <p:sp>
            <p:nvSpPr>
              <p:cNvPr id="281" name="TextBox 280"/>
              <p:cNvSpPr txBox="1"/>
              <p:nvPr/>
            </p:nvSpPr>
            <p:spPr>
              <a:xfrm rot="19982277">
                <a:off x="6248400" y="4572000"/>
                <a:ext cx="533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Dryden</a:t>
                </a:r>
                <a:endParaRPr lang="en-US" sz="800" dirty="0"/>
              </a:p>
            </p:txBody>
          </p:sp>
          <p:sp>
            <p:nvSpPr>
              <p:cNvPr id="282" name="TextBox 281"/>
              <p:cNvSpPr txBox="1"/>
              <p:nvPr/>
            </p:nvSpPr>
            <p:spPr>
              <a:xfrm rot="18970398">
                <a:off x="6263783" y="4237149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Roop</a:t>
                </a:r>
                <a:endParaRPr lang="en-US" sz="800" dirty="0"/>
              </a:p>
            </p:txBody>
          </p:sp>
          <p:sp>
            <p:nvSpPr>
              <p:cNvPr id="284" name="TextBox 283"/>
              <p:cNvSpPr txBox="1"/>
              <p:nvPr/>
            </p:nvSpPr>
            <p:spPr>
              <a:xfrm>
                <a:off x="4876800" y="5410200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First</a:t>
                </a:r>
                <a:endParaRPr lang="en-US" sz="800" dirty="0"/>
              </a:p>
            </p:txBody>
          </p:sp>
          <p:sp>
            <p:nvSpPr>
              <p:cNvPr id="286" name="TextBox 285"/>
              <p:cNvSpPr txBox="1"/>
              <p:nvPr/>
            </p:nvSpPr>
            <p:spPr>
              <a:xfrm>
                <a:off x="5791200" y="381000"/>
                <a:ext cx="990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Henry Coe</a:t>
                </a:r>
                <a:endParaRPr lang="en-US" sz="1400" dirty="0"/>
              </a:p>
            </p:txBody>
          </p:sp>
          <p:sp>
            <p:nvSpPr>
              <p:cNvPr id="288" name="TextBox 287"/>
              <p:cNvSpPr txBox="1"/>
              <p:nvPr/>
            </p:nvSpPr>
            <p:spPr>
              <a:xfrm rot="3896563">
                <a:off x="5920224" y="4566390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New</a:t>
                </a:r>
                <a:endParaRPr lang="en-US" sz="800" dirty="0"/>
              </a:p>
            </p:txBody>
          </p:sp>
          <p:sp>
            <p:nvSpPr>
              <p:cNvPr id="290" name="TextBox 289"/>
              <p:cNvSpPr txBox="1"/>
              <p:nvPr/>
            </p:nvSpPr>
            <p:spPr>
              <a:xfrm rot="20121774">
                <a:off x="4107635" y="3317066"/>
                <a:ext cx="7620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San Martin</a:t>
                </a:r>
                <a:endParaRPr lang="en-US" sz="800" dirty="0"/>
              </a:p>
            </p:txBody>
          </p:sp>
          <p:sp>
            <p:nvSpPr>
              <p:cNvPr id="292" name="TextBox 291"/>
              <p:cNvSpPr txBox="1"/>
              <p:nvPr/>
            </p:nvSpPr>
            <p:spPr>
              <a:xfrm rot="4044182">
                <a:off x="4240555" y="3699939"/>
                <a:ext cx="838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Monterey Rd</a:t>
                </a:r>
                <a:endParaRPr lang="en-US" sz="800" dirty="0"/>
              </a:p>
            </p:txBody>
          </p:sp>
          <p:sp>
            <p:nvSpPr>
              <p:cNvPr id="294" name="TextBox 293"/>
              <p:cNvSpPr txBox="1"/>
              <p:nvPr/>
            </p:nvSpPr>
            <p:spPr>
              <a:xfrm rot="20300577">
                <a:off x="4198287" y="2596972"/>
                <a:ext cx="5357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Middle</a:t>
                </a:r>
                <a:endParaRPr lang="en-US" sz="800" dirty="0"/>
              </a:p>
            </p:txBody>
          </p:sp>
          <p:sp>
            <p:nvSpPr>
              <p:cNvPr id="296" name="TextBox 295"/>
              <p:cNvSpPr txBox="1"/>
              <p:nvPr/>
            </p:nvSpPr>
            <p:spPr>
              <a:xfrm rot="16529353">
                <a:off x="2928539" y="4558271"/>
                <a:ext cx="7643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Watsonville </a:t>
                </a:r>
                <a:endParaRPr lang="en-US" sz="800" dirty="0"/>
              </a:p>
            </p:txBody>
          </p:sp>
          <p:sp>
            <p:nvSpPr>
              <p:cNvPr id="298" name="TextBox 297"/>
              <p:cNvSpPr txBox="1"/>
              <p:nvPr/>
            </p:nvSpPr>
            <p:spPr>
              <a:xfrm rot="20111157">
                <a:off x="4876800" y="3581400"/>
                <a:ext cx="5357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Church</a:t>
                </a:r>
                <a:endParaRPr lang="en-US" sz="800" dirty="0"/>
              </a:p>
            </p:txBody>
          </p:sp>
          <p:sp>
            <p:nvSpPr>
              <p:cNvPr id="300" name="TextBox 299"/>
              <p:cNvSpPr txBox="1"/>
              <p:nvPr/>
            </p:nvSpPr>
            <p:spPr>
              <a:xfrm rot="20399867">
                <a:off x="5198428" y="4499073"/>
                <a:ext cx="7620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Buena Vista</a:t>
                </a:r>
                <a:endParaRPr lang="en-US" sz="800" dirty="0"/>
              </a:p>
            </p:txBody>
          </p:sp>
          <p:sp>
            <p:nvSpPr>
              <p:cNvPr id="304" name="TextBox 303"/>
              <p:cNvSpPr txBox="1"/>
              <p:nvPr/>
            </p:nvSpPr>
            <p:spPr>
              <a:xfrm rot="5704117">
                <a:off x="4500693" y="5122527"/>
                <a:ext cx="7643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Santa Teresa </a:t>
                </a:r>
                <a:endParaRPr lang="en-US" sz="800" dirty="0"/>
              </a:p>
            </p:txBody>
          </p:sp>
          <p:sp>
            <p:nvSpPr>
              <p:cNvPr id="305" name="TextBox 304"/>
              <p:cNvSpPr txBox="1"/>
              <p:nvPr/>
            </p:nvSpPr>
            <p:spPr>
              <a:xfrm rot="3148353">
                <a:off x="3644217" y="5416412"/>
                <a:ext cx="6858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Burchell</a:t>
                </a:r>
                <a:endParaRPr lang="en-US" sz="800" dirty="0"/>
              </a:p>
            </p:txBody>
          </p:sp>
          <p:sp>
            <p:nvSpPr>
              <p:cNvPr id="306" name="TextBox 305"/>
              <p:cNvSpPr txBox="1"/>
              <p:nvPr/>
            </p:nvSpPr>
            <p:spPr>
              <a:xfrm rot="18945434">
                <a:off x="6640620" y="5133450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Crews</a:t>
                </a:r>
                <a:endParaRPr lang="en-US" sz="800" dirty="0"/>
              </a:p>
            </p:txBody>
          </p:sp>
          <p:sp>
            <p:nvSpPr>
              <p:cNvPr id="307" name="TextBox 306"/>
              <p:cNvSpPr txBox="1"/>
              <p:nvPr/>
            </p:nvSpPr>
            <p:spPr>
              <a:xfrm rot="19827490">
                <a:off x="6096000" y="5105400"/>
                <a:ext cx="533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Dunlap</a:t>
                </a:r>
                <a:endParaRPr lang="en-US" sz="800" dirty="0"/>
              </a:p>
            </p:txBody>
          </p:sp>
          <p:sp>
            <p:nvSpPr>
              <p:cNvPr id="308" name="TextBox 307"/>
              <p:cNvSpPr txBox="1"/>
              <p:nvPr/>
            </p:nvSpPr>
            <p:spPr>
              <a:xfrm rot="920478">
                <a:off x="4233540" y="5698170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Third</a:t>
                </a:r>
                <a:endParaRPr lang="en-US" sz="800" dirty="0"/>
              </a:p>
            </p:txBody>
          </p:sp>
          <p:sp>
            <p:nvSpPr>
              <p:cNvPr id="309" name="TextBox 308"/>
              <p:cNvSpPr txBox="1"/>
              <p:nvPr/>
            </p:nvSpPr>
            <p:spPr>
              <a:xfrm rot="4500049">
                <a:off x="4811415" y="6465568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Miller</a:t>
                </a:r>
                <a:endParaRPr lang="en-US" sz="800" dirty="0"/>
              </a:p>
            </p:txBody>
          </p:sp>
          <p:sp>
            <p:nvSpPr>
              <p:cNvPr id="315" name="TextBox 314"/>
              <p:cNvSpPr txBox="1"/>
              <p:nvPr/>
            </p:nvSpPr>
            <p:spPr>
              <a:xfrm rot="20214389">
                <a:off x="5410200" y="5562600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Sixth</a:t>
                </a:r>
                <a:endParaRPr lang="en-US" sz="800" dirty="0"/>
              </a:p>
            </p:txBody>
          </p:sp>
          <p:sp>
            <p:nvSpPr>
              <p:cNvPr id="317" name="TextBox 316"/>
              <p:cNvSpPr txBox="1"/>
              <p:nvPr/>
            </p:nvSpPr>
            <p:spPr>
              <a:xfrm rot="3709836">
                <a:off x="5948856" y="5638536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Holsclaw</a:t>
                </a:r>
                <a:endParaRPr lang="en-US" sz="800" dirty="0"/>
              </a:p>
            </p:txBody>
          </p:sp>
          <p:sp>
            <p:nvSpPr>
              <p:cNvPr id="319" name="TextBox 318"/>
              <p:cNvSpPr txBox="1"/>
              <p:nvPr/>
            </p:nvSpPr>
            <p:spPr>
              <a:xfrm rot="3940790">
                <a:off x="5564937" y="4515903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Foothill</a:t>
                </a:r>
                <a:endParaRPr lang="en-US" sz="800" dirty="0"/>
              </a:p>
            </p:txBody>
          </p:sp>
          <p:sp>
            <p:nvSpPr>
              <p:cNvPr id="321" name="TextBox 320"/>
              <p:cNvSpPr txBox="1"/>
              <p:nvPr/>
            </p:nvSpPr>
            <p:spPr>
              <a:xfrm rot="4261614">
                <a:off x="5327791" y="6007547"/>
                <a:ext cx="838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Monterey Rd</a:t>
                </a:r>
                <a:endParaRPr lang="en-US" sz="800" dirty="0"/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 rot="2238766">
                <a:off x="4737193" y="6190147"/>
                <a:ext cx="7643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Santa Teresa </a:t>
                </a:r>
                <a:endParaRPr lang="en-US" sz="800" dirty="0"/>
              </a:p>
            </p:txBody>
          </p:sp>
          <p:sp>
            <p:nvSpPr>
              <p:cNvPr id="325" name="TextBox 324"/>
              <p:cNvSpPr txBox="1"/>
              <p:nvPr/>
            </p:nvSpPr>
            <p:spPr>
              <a:xfrm rot="2972324">
                <a:off x="6783505" y="4784312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Crews</a:t>
                </a:r>
                <a:endParaRPr lang="en-US" sz="800" dirty="0"/>
              </a:p>
            </p:txBody>
          </p:sp>
          <p:sp>
            <p:nvSpPr>
              <p:cNvPr id="327" name="TextBox 326"/>
              <p:cNvSpPr txBox="1"/>
              <p:nvPr/>
            </p:nvSpPr>
            <p:spPr>
              <a:xfrm>
                <a:off x="2209800" y="3581400"/>
                <a:ext cx="609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Uvas</a:t>
                </a:r>
                <a:r>
                  <a:rPr lang="en-US" sz="800" dirty="0" smtClean="0"/>
                  <a:t> Reservoir</a:t>
                </a:r>
                <a:endParaRPr lang="en-US" sz="800" dirty="0"/>
              </a:p>
            </p:txBody>
          </p:sp>
          <p:sp>
            <p:nvSpPr>
              <p:cNvPr id="329" name="TextBox 328"/>
              <p:cNvSpPr txBox="1"/>
              <p:nvPr/>
            </p:nvSpPr>
            <p:spPr>
              <a:xfrm>
                <a:off x="1752600" y="2133600"/>
                <a:ext cx="685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Chesbro</a:t>
                </a:r>
                <a:r>
                  <a:rPr lang="en-US" sz="800" dirty="0" smtClean="0"/>
                  <a:t> Reservoir</a:t>
                </a:r>
                <a:endParaRPr lang="en-US" sz="800" dirty="0"/>
              </a:p>
            </p:txBody>
          </p:sp>
          <p:sp>
            <p:nvSpPr>
              <p:cNvPr id="331" name="TextBox 330"/>
              <p:cNvSpPr txBox="1"/>
              <p:nvPr/>
            </p:nvSpPr>
            <p:spPr>
              <a:xfrm rot="18961600">
                <a:off x="2705758" y="1669354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Llagas</a:t>
                </a:r>
                <a:endParaRPr lang="en-US" sz="800" dirty="0"/>
              </a:p>
            </p:txBody>
          </p:sp>
          <p:sp>
            <p:nvSpPr>
              <p:cNvPr id="333" name="TextBox 332"/>
              <p:cNvSpPr txBox="1"/>
              <p:nvPr/>
            </p:nvSpPr>
            <p:spPr>
              <a:xfrm>
                <a:off x="6761328" y="3697406"/>
                <a:ext cx="11430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Gilroy Hot Springs</a:t>
                </a:r>
                <a:endParaRPr lang="en-US" sz="800" dirty="0"/>
              </a:p>
            </p:txBody>
          </p:sp>
          <p:sp>
            <p:nvSpPr>
              <p:cNvPr id="335" name="TextBox 334"/>
              <p:cNvSpPr txBox="1"/>
              <p:nvPr/>
            </p:nvSpPr>
            <p:spPr>
              <a:xfrm rot="19017355">
                <a:off x="6885468" y="5456366"/>
                <a:ext cx="533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Canada</a:t>
                </a:r>
                <a:endParaRPr lang="en-US" sz="800" dirty="0"/>
              </a:p>
            </p:txBody>
          </p:sp>
          <p:sp>
            <p:nvSpPr>
              <p:cNvPr id="348" name="TextBox 347"/>
              <p:cNvSpPr txBox="1"/>
              <p:nvPr/>
            </p:nvSpPr>
            <p:spPr>
              <a:xfrm rot="3659381">
                <a:off x="6357235" y="5394817"/>
                <a:ext cx="6858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Ferguson</a:t>
                </a:r>
                <a:endParaRPr lang="en-US" sz="800" dirty="0"/>
              </a:p>
            </p:txBody>
          </p:sp>
          <p:sp>
            <p:nvSpPr>
              <p:cNvPr id="350" name="TextBox 349"/>
              <p:cNvSpPr txBox="1"/>
              <p:nvPr/>
            </p:nvSpPr>
            <p:spPr>
              <a:xfrm rot="159401">
                <a:off x="5870673" y="5884229"/>
                <a:ext cx="10668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Pacheco Pass Hwy</a:t>
                </a:r>
                <a:endParaRPr lang="en-US" sz="800" dirty="0"/>
              </a:p>
            </p:txBody>
          </p:sp>
          <p:sp>
            <p:nvSpPr>
              <p:cNvPr id="352" name="TextBox 351"/>
              <p:cNvSpPr txBox="1"/>
              <p:nvPr/>
            </p:nvSpPr>
            <p:spPr>
              <a:xfrm rot="18357138">
                <a:off x="6731311" y="4422873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Leavesley</a:t>
                </a:r>
                <a:endParaRPr lang="en-US" sz="800" dirty="0"/>
              </a:p>
            </p:txBody>
          </p:sp>
          <p:sp>
            <p:nvSpPr>
              <p:cNvPr id="354" name="TextBox 353"/>
              <p:cNvSpPr txBox="1"/>
              <p:nvPr/>
            </p:nvSpPr>
            <p:spPr>
              <a:xfrm rot="19315064">
                <a:off x="6326158" y="4737067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Leavesley</a:t>
                </a:r>
                <a:endParaRPr lang="en-US" sz="800" dirty="0"/>
              </a:p>
            </p:txBody>
          </p:sp>
          <p:sp>
            <p:nvSpPr>
              <p:cNvPr id="356" name="TextBox 355"/>
              <p:cNvSpPr txBox="1"/>
              <p:nvPr/>
            </p:nvSpPr>
            <p:spPr>
              <a:xfrm rot="20060342">
                <a:off x="5640358" y="4965668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Leavesley</a:t>
                </a:r>
                <a:endParaRPr lang="en-US" sz="800" dirty="0"/>
              </a:p>
            </p:txBody>
          </p:sp>
          <p:sp>
            <p:nvSpPr>
              <p:cNvPr id="358" name="TextBox 357"/>
              <p:cNvSpPr txBox="1"/>
              <p:nvPr/>
            </p:nvSpPr>
            <p:spPr>
              <a:xfrm rot="2949789">
                <a:off x="6665000" y="6071742"/>
                <a:ext cx="10668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Pacheco Pass Hwy</a:t>
                </a:r>
                <a:endParaRPr lang="en-US" sz="800" dirty="0"/>
              </a:p>
            </p:txBody>
          </p:sp>
          <p:sp>
            <p:nvSpPr>
              <p:cNvPr id="360" name="TextBox 359"/>
              <p:cNvSpPr txBox="1"/>
              <p:nvPr/>
            </p:nvSpPr>
            <p:spPr>
              <a:xfrm rot="3223026">
                <a:off x="7826561" y="3981013"/>
                <a:ext cx="533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Canada</a:t>
                </a:r>
                <a:endParaRPr lang="en-US" sz="800" dirty="0"/>
              </a:p>
            </p:txBody>
          </p:sp>
          <p:sp>
            <p:nvSpPr>
              <p:cNvPr id="361" name="TextBox 360"/>
              <p:cNvSpPr txBox="1"/>
              <p:nvPr/>
            </p:nvSpPr>
            <p:spPr>
              <a:xfrm rot="16989753">
                <a:off x="6575336" y="3822823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 smtClean="0"/>
                  <a:t>Roop</a:t>
                </a:r>
                <a:endParaRPr lang="en-US" sz="800" dirty="0"/>
              </a:p>
            </p:txBody>
          </p:sp>
          <p:sp>
            <p:nvSpPr>
              <p:cNvPr id="362" name="TextBox 361"/>
              <p:cNvSpPr txBox="1"/>
              <p:nvPr/>
            </p:nvSpPr>
            <p:spPr>
              <a:xfrm>
                <a:off x="2438400" y="5029200"/>
                <a:ext cx="990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/>
                  <a:t>Chictactac</a:t>
                </a:r>
                <a:r>
                  <a:rPr lang="en-US" sz="1400" dirty="0" smtClean="0"/>
                  <a:t> Adams</a:t>
                </a:r>
                <a:endParaRPr lang="en-US" sz="1400" dirty="0"/>
              </a:p>
            </p:txBody>
          </p:sp>
          <p:sp>
            <p:nvSpPr>
              <p:cNvPr id="364" name="TextBox 363"/>
              <p:cNvSpPr txBox="1"/>
              <p:nvPr/>
            </p:nvSpPr>
            <p:spPr>
              <a:xfrm>
                <a:off x="533400" y="304800"/>
                <a:ext cx="1371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Coyote Valley</a:t>
                </a:r>
                <a:endParaRPr lang="en-US" sz="1400" dirty="0"/>
              </a:p>
            </p:txBody>
          </p:sp>
          <p:sp>
            <p:nvSpPr>
              <p:cNvPr id="365" name="TextBox 364"/>
              <p:cNvSpPr txBox="1"/>
              <p:nvPr/>
            </p:nvSpPr>
            <p:spPr>
              <a:xfrm>
                <a:off x="3581400" y="2895600"/>
                <a:ext cx="990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San Martin</a:t>
                </a:r>
                <a:endParaRPr lang="en-US" sz="1400" dirty="0"/>
              </a:p>
            </p:txBody>
          </p:sp>
          <p:sp>
            <p:nvSpPr>
              <p:cNvPr id="366" name="TextBox 365"/>
              <p:cNvSpPr txBox="1"/>
              <p:nvPr/>
            </p:nvSpPr>
            <p:spPr>
              <a:xfrm>
                <a:off x="5791200" y="6324600"/>
                <a:ext cx="990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/>
                  <a:t>Gavilan</a:t>
                </a:r>
                <a:r>
                  <a:rPr lang="en-US" sz="1400" dirty="0" smtClean="0"/>
                  <a:t> College</a:t>
                </a:r>
                <a:endParaRPr lang="en-US" sz="1400" dirty="0"/>
              </a:p>
            </p:txBody>
          </p:sp>
          <p:sp>
            <p:nvSpPr>
              <p:cNvPr id="367" name="TextBox 366"/>
              <p:cNvSpPr txBox="1"/>
              <p:nvPr/>
            </p:nvSpPr>
            <p:spPr>
              <a:xfrm rot="19220196">
                <a:off x="6428850" y="4845478"/>
                <a:ext cx="60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Godfrey</a:t>
                </a:r>
                <a:endParaRPr lang="en-US" sz="800" dirty="0"/>
              </a:p>
            </p:txBody>
          </p:sp>
          <p:sp>
            <p:nvSpPr>
              <p:cNvPr id="368" name="TextBox 367"/>
              <p:cNvSpPr txBox="1"/>
              <p:nvPr/>
            </p:nvSpPr>
            <p:spPr>
              <a:xfrm rot="3020945">
                <a:off x="5181600" y="6553200"/>
                <a:ext cx="4572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Mesa</a:t>
                </a:r>
                <a:endParaRPr lang="en-US" sz="800" dirty="0"/>
              </a:p>
            </p:txBody>
          </p:sp>
          <p:sp>
            <p:nvSpPr>
              <p:cNvPr id="369" name="TextBox 368"/>
              <p:cNvSpPr txBox="1"/>
              <p:nvPr/>
            </p:nvSpPr>
            <p:spPr>
              <a:xfrm rot="20065162">
                <a:off x="5731828" y="5384488"/>
                <a:ext cx="533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Gilman</a:t>
                </a:r>
                <a:endParaRPr lang="en-US" sz="800" dirty="0"/>
              </a:p>
            </p:txBody>
          </p:sp>
        </p:grpSp>
        <p:sp>
          <p:nvSpPr>
            <p:cNvPr id="370" name="TextBox 369"/>
            <p:cNvSpPr txBox="1"/>
            <p:nvPr/>
          </p:nvSpPr>
          <p:spPr>
            <a:xfrm>
              <a:off x="6248400" y="1600200"/>
              <a:ext cx="175260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Hilly 100K Route</a:t>
              </a:r>
            </a:p>
            <a:p>
              <a:r>
                <a:rPr lang="en-US" dirty="0" smtClean="0"/>
                <a:t>Blue Arrows</a:t>
              </a:r>
              <a:endParaRPr lang="en-US" dirty="0"/>
            </a:p>
          </p:txBody>
        </p:sp>
        <p:sp>
          <p:nvSpPr>
            <p:cNvPr id="371" name="TextBox 370"/>
            <p:cNvSpPr txBox="1"/>
            <p:nvPr/>
          </p:nvSpPr>
          <p:spPr>
            <a:xfrm>
              <a:off x="3352800" y="3733800"/>
              <a:ext cx="17526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Short option</a:t>
              </a:r>
            </a:p>
            <a:p>
              <a:r>
                <a:rPr lang="en-US" dirty="0" smtClean="0"/>
                <a:t>Blue Arrows</a:t>
              </a:r>
              <a:endParaRPr lang="en-US" dirty="0"/>
            </a:p>
          </p:txBody>
        </p:sp>
        <p:sp>
          <p:nvSpPr>
            <p:cNvPr id="372" name="TextBox 371"/>
            <p:cNvSpPr txBox="1"/>
            <p:nvPr/>
          </p:nvSpPr>
          <p:spPr>
            <a:xfrm>
              <a:off x="2133600" y="1981200"/>
              <a:ext cx="17526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Long option</a:t>
              </a:r>
            </a:p>
            <a:p>
              <a:r>
                <a:rPr lang="en-US" dirty="0" smtClean="0"/>
                <a:t>Green Arrows</a:t>
              </a:r>
              <a:endParaRPr lang="en-US" dirty="0"/>
            </a:p>
          </p:txBody>
        </p:sp>
        <p:cxnSp>
          <p:nvCxnSpPr>
            <p:cNvPr id="373" name="Straight Connector 372"/>
            <p:cNvCxnSpPr/>
            <p:nvPr/>
          </p:nvCxnSpPr>
          <p:spPr>
            <a:xfrm flipH="1">
              <a:off x="5105400" y="6172200"/>
              <a:ext cx="76200" cy="19868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/>
            <p:nvPr/>
          </p:nvCxnSpPr>
          <p:spPr>
            <a:xfrm flipH="1">
              <a:off x="5181601" y="5781675"/>
              <a:ext cx="295274" cy="857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/>
            <p:cNvCxnSpPr/>
            <p:nvPr/>
          </p:nvCxnSpPr>
          <p:spPr>
            <a:xfrm flipH="1" flipV="1">
              <a:off x="5105400" y="6096000"/>
              <a:ext cx="76200" cy="76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/>
            <p:nvPr/>
          </p:nvCxnSpPr>
          <p:spPr>
            <a:xfrm flipH="1">
              <a:off x="5105400" y="5867400"/>
              <a:ext cx="7620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7" name="TextBox 376"/>
            <p:cNvSpPr txBox="1"/>
            <p:nvPr/>
          </p:nvSpPr>
          <p:spPr>
            <a:xfrm rot="17497117">
              <a:off x="4808504" y="5818705"/>
              <a:ext cx="533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Miller</a:t>
              </a:r>
              <a:endParaRPr lang="en-US" sz="800" dirty="0"/>
            </a:p>
          </p:txBody>
        </p:sp>
        <p:cxnSp>
          <p:nvCxnSpPr>
            <p:cNvPr id="378" name="Straight Connector 377"/>
            <p:cNvCxnSpPr/>
            <p:nvPr/>
          </p:nvCxnSpPr>
          <p:spPr>
            <a:xfrm>
              <a:off x="4210050" y="1447800"/>
              <a:ext cx="206675" cy="234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/>
            <p:nvPr/>
          </p:nvCxnSpPr>
          <p:spPr>
            <a:xfrm flipH="1">
              <a:off x="3352801" y="1524000"/>
              <a:ext cx="533399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/>
            <p:cNvCxnSpPr/>
            <p:nvPr/>
          </p:nvCxnSpPr>
          <p:spPr>
            <a:xfrm flipH="1">
              <a:off x="3886200" y="1333500"/>
              <a:ext cx="209550" cy="1905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/>
            <p:cNvCxnSpPr/>
            <p:nvPr/>
          </p:nvCxnSpPr>
          <p:spPr>
            <a:xfrm>
              <a:off x="4114800" y="1333500"/>
              <a:ext cx="101900" cy="1105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3" name="TextBox 282"/>
            <p:cNvSpPr txBox="1"/>
            <p:nvPr/>
          </p:nvSpPr>
          <p:spPr>
            <a:xfrm>
              <a:off x="7391400" y="3121223"/>
              <a:ext cx="16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Hunting Hollow</a:t>
              </a:r>
              <a:endParaRPr lang="en-US" sz="1400" dirty="0"/>
            </a:p>
          </p:txBody>
        </p:sp>
        <p:sp>
          <p:nvSpPr>
            <p:cNvPr id="310" name="5-Point Star 309"/>
            <p:cNvSpPr/>
            <p:nvPr/>
          </p:nvSpPr>
          <p:spPr>
            <a:xfrm>
              <a:off x="7924800" y="35052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1" name="Straight Connector 310"/>
            <p:cNvCxnSpPr>
              <a:endCxn id="310" idx="1"/>
            </p:cNvCxnSpPr>
            <p:nvPr/>
          </p:nvCxnSpPr>
          <p:spPr>
            <a:xfrm flipV="1">
              <a:off x="7696200" y="3592517"/>
              <a:ext cx="228600" cy="1412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5543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1170</Words>
  <Application>Microsoft Office PowerPoint</Application>
  <PresentationFormat>On-screen Show (4:3)</PresentationFormat>
  <Paragraphs>645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New Routes Starting from Gavilan College B/W Maps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ATK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Closure Contingency Plan  for Willow Springs</dc:title>
  <dc:creator>e36915</dc:creator>
  <cp:lastModifiedBy>Donny</cp:lastModifiedBy>
  <cp:revision>92</cp:revision>
  <cp:lastPrinted>2019-12-11T06:18:21Z</cp:lastPrinted>
  <dcterms:created xsi:type="dcterms:W3CDTF">2017-03-29T12:55:56Z</dcterms:created>
  <dcterms:modified xsi:type="dcterms:W3CDTF">2022-02-10T21:45:40Z</dcterms:modified>
</cp:coreProperties>
</file>