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070" y="-1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3DC2-B6E9-4E85-9390-BE9830B28734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068CB-B2AC-4249-9771-EF23C2FFE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98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3DC2-B6E9-4E85-9390-BE9830B28734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068CB-B2AC-4249-9771-EF23C2FFE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696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3DC2-B6E9-4E85-9390-BE9830B28734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068CB-B2AC-4249-9771-EF23C2FFE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531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3DC2-B6E9-4E85-9390-BE9830B28734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068CB-B2AC-4249-9771-EF23C2FFE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9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3DC2-B6E9-4E85-9390-BE9830B28734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068CB-B2AC-4249-9771-EF23C2FFE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418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3DC2-B6E9-4E85-9390-BE9830B28734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068CB-B2AC-4249-9771-EF23C2FFE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57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3DC2-B6E9-4E85-9390-BE9830B28734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068CB-B2AC-4249-9771-EF23C2FFE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20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3DC2-B6E9-4E85-9390-BE9830B28734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068CB-B2AC-4249-9771-EF23C2FFE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99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3DC2-B6E9-4E85-9390-BE9830B28734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068CB-B2AC-4249-9771-EF23C2FFE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74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3DC2-B6E9-4E85-9390-BE9830B28734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068CB-B2AC-4249-9771-EF23C2FFE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68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3DC2-B6E9-4E85-9390-BE9830B28734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068CB-B2AC-4249-9771-EF23C2FFE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967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E3DC2-B6E9-4E85-9390-BE9830B28734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068CB-B2AC-4249-9771-EF23C2FFE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0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457201"/>
            <a:ext cx="5486400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&lt;html&gt;</a:t>
            </a:r>
          </a:p>
          <a:p>
            <a:r>
              <a:rPr lang="en-US" sz="1200" dirty="0"/>
              <a:t>&lt;head&gt;</a:t>
            </a:r>
          </a:p>
          <a:p>
            <a:r>
              <a:rPr lang="en-US" sz="1200" dirty="0"/>
              <a:t>&lt;/head&gt;</a:t>
            </a:r>
          </a:p>
          <a:p>
            <a:r>
              <a:rPr lang="en-US" sz="1200" dirty="0"/>
              <a:t>&lt;body&gt;</a:t>
            </a:r>
          </a:p>
          <a:p>
            <a:r>
              <a:rPr lang="en-US" sz="1200" dirty="0"/>
              <a:t>33-Mile / 843 feet (Yellow Arrows)&lt;</a:t>
            </a:r>
            <a:r>
              <a:rPr lang="en-US" sz="1200" dirty="0" err="1"/>
              <a:t>br</a:t>
            </a:r>
            <a:r>
              <a:rPr lang="en-US" sz="1200" dirty="0"/>
              <a:t>&gt;</a:t>
            </a:r>
          </a:p>
          <a:p>
            <a:r>
              <a:rPr lang="en-US" sz="1200" dirty="0"/>
              <a:t>55-Mile / 1680 feet (Green Arrows)&lt;</a:t>
            </a:r>
            <a:r>
              <a:rPr lang="en-US" sz="1200" dirty="0" err="1"/>
              <a:t>br</a:t>
            </a:r>
            <a:r>
              <a:rPr lang="en-US" sz="1200" dirty="0"/>
              <a:t>&gt;</a:t>
            </a:r>
          </a:p>
          <a:p>
            <a:r>
              <a:rPr lang="en-US" sz="1200" dirty="0"/>
              <a:t>77-Mile / 3383 feet (Blue Arrows)&lt;</a:t>
            </a:r>
            <a:r>
              <a:rPr lang="en-US" sz="1200" dirty="0" err="1"/>
              <a:t>br</a:t>
            </a:r>
            <a:r>
              <a:rPr lang="en-US" sz="1200" dirty="0"/>
              <a:t>&gt;</a:t>
            </a:r>
          </a:p>
          <a:p>
            <a:r>
              <a:rPr lang="en-US" sz="1200" dirty="0"/>
              <a:t>100-Mile / 6803 feet (Orange Arrows)&lt;</a:t>
            </a:r>
            <a:r>
              <a:rPr lang="en-US" sz="1200" dirty="0" err="1"/>
              <a:t>br</a:t>
            </a:r>
            <a:r>
              <a:rPr lang="en-US" sz="1200" dirty="0"/>
              <a:t>&gt;</a:t>
            </a:r>
          </a:p>
          <a:p>
            <a:r>
              <a:rPr lang="en-US" sz="1200" dirty="0"/>
              <a:t>&lt;p&gt;</a:t>
            </a:r>
          </a:p>
          <a:p>
            <a:r>
              <a:rPr lang="en-US" sz="1200" dirty="0"/>
              <a:t>&lt;p&gt;</a:t>
            </a:r>
          </a:p>
          <a:p>
            <a:r>
              <a:rPr lang="en-US" sz="1200" dirty="0"/>
              <a:t>&lt;</a:t>
            </a:r>
            <a:r>
              <a:rPr lang="en-US" sz="1200" dirty="0" err="1"/>
              <a:t>img</a:t>
            </a:r>
            <a:r>
              <a:rPr lang="en-US" sz="1200" dirty="0"/>
              <a:t> </a:t>
            </a:r>
            <a:r>
              <a:rPr lang="en-US" sz="1200" dirty="0" err="1"/>
              <a:t>src</a:t>
            </a:r>
            <a:r>
              <a:rPr lang="en-US" sz="1200" dirty="0"/>
              <a:t>='http://ridewithgps.com/routes/39323772/elevation_profile.jpg'&gt;</a:t>
            </a:r>
          </a:p>
          <a:p>
            <a:r>
              <a:rPr lang="en-US" sz="1200" dirty="0"/>
              <a:t>&lt;p&gt;</a:t>
            </a:r>
          </a:p>
          <a:p>
            <a:r>
              <a:rPr lang="en-US" sz="1200" dirty="0"/>
              <a:t>&lt;</a:t>
            </a:r>
            <a:r>
              <a:rPr lang="en-US" sz="1200" dirty="0" err="1"/>
              <a:t>img</a:t>
            </a:r>
            <a:r>
              <a:rPr lang="en-US" sz="1200" dirty="0"/>
              <a:t> </a:t>
            </a:r>
            <a:r>
              <a:rPr lang="en-US" sz="1200" dirty="0" err="1"/>
              <a:t>src</a:t>
            </a:r>
            <a:r>
              <a:rPr lang="en-US" sz="1200" dirty="0"/>
              <a:t>='http://ridewithgps.com/routes/39323677/elevation_profile.jpg'&gt;</a:t>
            </a:r>
          </a:p>
          <a:p>
            <a:r>
              <a:rPr lang="en-US" sz="1200" dirty="0"/>
              <a:t>&lt;p&gt;</a:t>
            </a:r>
          </a:p>
          <a:p>
            <a:r>
              <a:rPr lang="en-US" sz="1200" dirty="0"/>
              <a:t>&lt;</a:t>
            </a:r>
            <a:r>
              <a:rPr lang="en-US" sz="1200" dirty="0" err="1"/>
              <a:t>img</a:t>
            </a:r>
            <a:r>
              <a:rPr lang="en-US" sz="1200" dirty="0"/>
              <a:t> </a:t>
            </a:r>
            <a:r>
              <a:rPr lang="en-US" sz="1200" dirty="0" err="1"/>
              <a:t>src</a:t>
            </a:r>
            <a:r>
              <a:rPr lang="en-US" sz="1200" dirty="0"/>
              <a:t>='http://ridewithgps.com/routes/39323788/elevation_profile.jpg'&gt;</a:t>
            </a:r>
          </a:p>
          <a:p>
            <a:r>
              <a:rPr lang="en-US" sz="1200" dirty="0"/>
              <a:t>&lt;p&gt;</a:t>
            </a:r>
          </a:p>
          <a:p>
            <a:r>
              <a:rPr lang="en-US" sz="1200" dirty="0"/>
              <a:t>&lt;</a:t>
            </a:r>
            <a:r>
              <a:rPr lang="en-US" sz="1200" dirty="0" err="1"/>
              <a:t>img</a:t>
            </a:r>
            <a:r>
              <a:rPr lang="en-US" sz="1200" dirty="0"/>
              <a:t> </a:t>
            </a:r>
            <a:r>
              <a:rPr lang="en-US" sz="1200" dirty="0" err="1"/>
              <a:t>src</a:t>
            </a:r>
            <a:r>
              <a:rPr lang="en-US" sz="1200" dirty="0"/>
              <a:t>='http://ridewithgps.com/routes/39323643/elevation_profile.jpg'&gt;</a:t>
            </a:r>
          </a:p>
          <a:p>
            <a:r>
              <a:rPr lang="en-US" sz="1200" dirty="0"/>
              <a:t>&lt;p&gt;</a:t>
            </a:r>
          </a:p>
          <a:p>
            <a:r>
              <a:rPr lang="en-US" sz="1200" dirty="0"/>
              <a:t>&lt;/body&gt;</a:t>
            </a:r>
          </a:p>
          <a:p>
            <a:r>
              <a:rPr lang="en-US" sz="1200" dirty="0"/>
              <a:t>&lt;/html&gt;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152400"/>
            <a:ext cx="2514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Elevation_Profiles.htm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266700" y="4648200"/>
            <a:ext cx="6324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Use the above file to create a view of the route profiles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Use alt-</a:t>
            </a:r>
            <a:r>
              <a:rPr lang="en-US" dirty="0" err="1" smtClean="0"/>
              <a:t>printscreen</a:t>
            </a:r>
            <a:r>
              <a:rPr lang="en-US" dirty="0" smtClean="0"/>
              <a:t> to do a screen capture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Open PAINT and ctrl-V to insert the graphs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Ctrl-C to copy the finished graphs, then place it on the following slide. Send it to back, so that text is showing.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If text has changed, then make the changes on the following slide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Group graphs and all text together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Ctrl-C to copy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Open PAINT, then ctrl-V to paste. Save as a JPG file</a:t>
            </a:r>
          </a:p>
        </p:txBody>
      </p:sp>
    </p:spTree>
    <p:extLst>
      <p:ext uri="{BB962C8B-B14F-4D97-AF65-F5344CB8AC3E}">
        <p14:creationId xmlns:p14="http://schemas.microsoft.com/office/powerpoint/2010/main" val="3064388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39687" y="-76200"/>
            <a:ext cx="6778625" cy="6386513"/>
            <a:chOff x="39687" y="-76200"/>
            <a:chExt cx="6778625" cy="6386513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87" y="304800"/>
              <a:ext cx="6778625" cy="6005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3047505" y="5563590"/>
              <a:ext cx="1143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Henry Coe</a:t>
              </a:r>
              <a:endParaRPr lang="en-US" sz="12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9600" y="5257800"/>
              <a:ext cx="1447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Gilroy Hot Springs</a:t>
              </a:r>
              <a:endParaRPr lang="en-US" sz="12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09452" y="4091050"/>
              <a:ext cx="1447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Gilroy Hot Springs</a:t>
              </a:r>
              <a:endParaRPr lang="en-US" sz="12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964876" y="5403274"/>
              <a:ext cx="1143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Coyote Valley</a:t>
              </a:r>
              <a:endParaRPr lang="en-US" sz="12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493820" y="4080164"/>
              <a:ext cx="1143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Coyote Valley</a:t>
              </a:r>
              <a:endParaRPr lang="en-US" sz="12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038600" y="2590800"/>
              <a:ext cx="1143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Coyote Valley</a:t>
              </a:r>
              <a:endParaRPr lang="en-US" sz="1200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340426" y="275978"/>
              <a:ext cx="541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33-Mile (Yellow Arrows) - </a:t>
              </a:r>
              <a:r>
                <a:rPr lang="en-US" dirty="0" smtClean="0"/>
                <a:t> 843 </a:t>
              </a:r>
              <a:r>
                <a:rPr lang="en-US" dirty="0"/>
                <a:t>feet climbing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40426" y="4758046"/>
              <a:ext cx="5943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100-Mile (Orange Arrows) - </a:t>
              </a:r>
              <a:r>
                <a:rPr lang="en-US" dirty="0" smtClean="0"/>
                <a:t>6803 </a:t>
              </a:r>
              <a:r>
                <a:rPr lang="en-US" dirty="0"/>
                <a:t>feet climbing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0426" y="3219203"/>
              <a:ext cx="601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77-mile (Blue </a:t>
              </a:r>
              <a:r>
                <a:rPr lang="en-US" dirty="0"/>
                <a:t>Arrows) - </a:t>
              </a:r>
              <a:r>
                <a:rPr lang="en-US" dirty="0" smtClean="0"/>
                <a:t>3383 </a:t>
              </a:r>
              <a:r>
                <a:rPr lang="en-US" dirty="0"/>
                <a:t>feet climbing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40426" y="1771403"/>
              <a:ext cx="541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55-mile </a:t>
              </a:r>
              <a:r>
                <a:rPr lang="en-US" dirty="0"/>
                <a:t>(Green Arrows) - </a:t>
              </a:r>
              <a:r>
                <a:rPr lang="en-US" dirty="0" smtClean="0"/>
                <a:t>1680 </a:t>
              </a:r>
              <a:r>
                <a:rPr lang="en-US" dirty="0"/>
                <a:t>feet climbing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24000" y="-76200"/>
              <a:ext cx="464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Tierra Bella </a:t>
              </a:r>
              <a:r>
                <a:rPr lang="en-US" sz="2000" dirty="0" smtClean="0"/>
                <a:t>2023 </a:t>
              </a:r>
              <a:r>
                <a:rPr lang="en-US" sz="2000" dirty="0" smtClean="0"/>
                <a:t>Elevation Profiles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67399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252</Words>
  <Application>Microsoft Office PowerPoint</Application>
  <PresentationFormat>On-screen Show (4:3)</PresentationFormat>
  <Paragraphs>40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Donny</dc:creator>
  <cp:lastModifiedBy>Donny</cp:lastModifiedBy>
  <cp:revision>13</cp:revision>
  <dcterms:created xsi:type="dcterms:W3CDTF">2019-12-10T02:43:12Z</dcterms:created>
  <dcterms:modified xsi:type="dcterms:W3CDTF">2022-09-23T19:30:49Z</dcterms:modified>
</cp:coreProperties>
</file>